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38"/>
  </p:notesMasterIdLst>
  <p:sldIdLst>
    <p:sldId id="259" r:id="rId5"/>
    <p:sldId id="281" r:id="rId6"/>
    <p:sldId id="294" r:id="rId7"/>
    <p:sldId id="316" r:id="rId8"/>
    <p:sldId id="295" r:id="rId9"/>
    <p:sldId id="330" r:id="rId10"/>
    <p:sldId id="324" r:id="rId11"/>
    <p:sldId id="317" r:id="rId12"/>
    <p:sldId id="331" r:id="rId13"/>
    <p:sldId id="332" r:id="rId14"/>
    <p:sldId id="318" r:id="rId15"/>
    <p:sldId id="320" r:id="rId16"/>
    <p:sldId id="319" r:id="rId17"/>
    <p:sldId id="321" r:id="rId18"/>
    <p:sldId id="322" r:id="rId19"/>
    <p:sldId id="338" r:id="rId20"/>
    <p:sldId id="323" r:id="rId21"/>
    <p:sldId id="328" r:id="rId22"/>
    <p:sldId id="311" r:id="rId23"/>
    <p:sldId id="312" r:id="rId24"/>
    <p:sldId id="315" r:id="rId25"/>
    <p:sldId id="325" r:id="rId26"/>
    <p:sldId id="337" r:id="rId27"/>
    <p:sldId id="326" r:id="rId28"/>
    <p:sldId id="334" r:id="rId29"/>
    <p:sldId id="333" r:id="rId30"/>
    <p:sldId id="329" r:id="rId31"/>
    <p:sldId id="339" r:id="rId32"/>
    <p:sldId id="341" r:id="rId33"/>
    <p:sldId id="310" r:id="rId34"/>
    <p:sldId id="308" r:id="rId35"/>
    <p:sldId id="300" r:id="rId36"/>
    <p:sldId id="301"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95300" autoAdjust="0"/>
  </p:normalViewPr>
  <p:slideViewPr>
    <p:cSldViewPr snapToGrid="0">
      <p:cViewPr varScale="1">
        <p:scale>
          <a:sx n="103" d="100"/>
          <a:sy n="103" d="100"/>
        </p:scale>
        <p:origin x="840" y="102"/>
      </p:cViewPr>
      <p:guideLst/>
    </p:cSldViewPr>
  </p:slideViewPr>
  <p:notesTextViewPr>
    <p:cViewPr>
      <p:scale>
        <a:sx n="3" d="2"/>
        <a:sy n="3" d="2"/>
      </p:scale>
      <p:origin x="0" y="0"/>
    </p:cViewPr>
  </p:notesTextViewPr>
  <p:sorterViewPr>
    <p:cViewPr varScale="1">
      <p:scale>
        <a:sx n="100" d="100"/>
        <a:sy n="100" d="100"/>
      </p:scale>
      <p:origin x="0" y="-63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877361-A22B-4018-9799-A7B5B4790030}" type="doc">
      <dgm:prSet loTypeId="urn:microsoft.com/office/officeart/2005/8/layout/chevronAccent+Icon" loCatId="process" qsTypeId="urn:microsoft.com/office/officeart/2005/8/quickstyle/simple1" qsCatId="simple" csTypeId="urn:microsoft.com/office/officeart/2005/8/colors/accent1_2" csCatId="accent1" phldr="1"/>
      <dgm:spPr/>
    </dgm:pt>
    <dgm:pt modelId="{C379A733-2A46-4F5F-8046-4F3EB87DD6FB}">
      <dgm:prSet phldrT="[Text]"/>
      <dgm:spPr/>
      <dgm:t>
        <a:bodyPr/>
        <a:lstStyle/>
        <a:p>
          <a:r>
            <a:rPr lang="en-US" dirty="0"/>
            <a:t>Problem</a:t>
          </a:r>
        </a:p>
      </dgm:t>
    </dgm:pt>
    <dgm:pt modelId="{D443F47F-7DBC-4424-B2B8-7D7D2B5B856C}" type="parTrans" cxnId="{C3CC8AA9-E973-41EB-89F1-675A51B87BA3}">
      <dgm:prSet/>
      <dgm:spPr/>
      <dgm:t>
        <a:bodyPr/>
        <a:lstStyle/>
        <a:p>
          <a:endParaRPr lang="en-US"/>
        </a:p>
      </dgm:t>
    </dgm:pt>
    <dgm:pt modelId="{F6DFB604-C04A-4F95-A2EE-04B16B17F326}" type="sibTrans" cxnId="{C3CC8AA9-E973-41EB-89F1-675A51B87BA3}">
      <dgm:prSet/>
      <dgm:spPr/>
      <dgm:t>
        <a:bodyPr/>
        <a:lstStyle/>
        <a:p>
          <a:endParaRPr lang="en-US"/>
        </a:p>
      </dgm:t>
    </dgm:pt>
    <dgm:pt modelId="{8400F630-37BA-4EB2-8FC3-92C0B5B4BAD7}">
      <dgm:prSet phldrT="[Text]"/>
      <dgm:spPr/>
      <dgm:t>
        <a:bodyPr/>
        <a:lstStyle/>
        <a:p>
          <a:r>
            <a:rPr lang="en-US" dirty="0"/>
            <a:t>Data</a:t>
          </a:r>
        </a:p>
      </dgm:t>
    </dgm:pt>
    <dgm:pt modelId="{4629030E-95FC-45CD-97F1-17150FCBBDB7}" type="parTrans" cxnId="{930367EE-B03B-49AD-98C2-36F2F6150D98}">
      <dgm:prSet/>
      <dgm:spPr/>
      <dgm:t>
        <a:bodyPr/>
        <a:lstStyle/>
        <a:p>
          <a:endParaRPr lang="en-US"/>
        </a:p>
      </dgm:t>
    </dgm:pt>
    <dgm:pt modelId="{F52C6AD7-5C42-491F-9EBA-9FAA7234F054}" type="sibTrans" cxnId="{930367EE-B03B-49AD-98C2-36F2F6150D98}">
      <dgm:prSet/>
      <dgm:spPr/>
      <dgm:t>
        <a:bodyPr/>
        <a:lstStyle/>
        <a:p>
          <a:endParaRPr lang="en-US"/>
        </a:p>
      </dgm:t>
    </dgm:pt>
    <dgm:pt modelId="{F8C3C27B-49BB-4AE9-B834-165AEFC5C834}">
      <dgm:prSet phldrT="[Text]"/>
      <dgm:spPr/>
      <dgm:t>
        <a:bodyPr/>
        <a:lstStyle/>
        <a:p>
          <a:r>
            <a:rPr lang="en-US" b="1" dirty="0">
              <a:solidFill>
                <a:srgbClr val="0070C0"/>
              </a:solidFill>
            </a:rPr>
            <a:t>Model</a:t>
          </a:r>
        </a:p>
      </dgm:t>
    </dgm:pt>
    <dgm:pt modelId="{CF92E7AB-0F77-4631-91F1-3853DB021226}" type="parTrans" cxnId="{36DACA20-E054-4189-9CF6-372F07F791D2}">
      <dgm:prSet/>
      <dgm:spPr/>
      <dgm:t>
        <a:bodyPr/>
        <a:lstStyle/>
        <a:p>
          <a:endParaRPr lang="en-US"/>
        </a:p>
      </dgm:t>
    </dgm:pt>
    <dgm:pt modelId="{07508A4C-AB8C-4139-A065-171DA889FA6E}" type="sibTrans" cxnId="{36DACA20-E054-4189-9CF6-372F07F791D2}">
      <dgm:prSet/>
      <dgm:spPr/>
      <dgm:t>
        <a:bodyPr/>
        <a:lstStyle/>
        <a:p>
          <a:endParaRPr lang="en-US"/>
        </a:p>
      </dgm:t>
    </dgm:pt>
    <dgm:pt modelId="{7BCA9B9D-B0A7-4675-802E-FC6813DD247D}">
      <dgm:prSet phldrT="[Text]"/>
      <dgm:spPr/>
      <dgm:t>
        <a:bodyPr/>
        <a:lstStyle/>
        <a:p>
          <a:r>
            <a:rPr lang="en-US" b="1" dirty="0">
              <a:solidFill>
                <a:srgbClr val="0070C0"/>
              </a:solidFill>
            </a:rPr>
            <a:t>Analysis</a:t>
          </a:r>
        </a:p>
      </dgm:t>
    </dgm:pt>
    <dgm:pt modelId="{03A0D40D-99EC-4B19-A934-6DA84B743D2E}" type="parTrans" cxnId="{07410491-5078-44F7-B702-5CEBFE872F06}">
      <dgm:prSet/>
      <dgm:spPr/>
      <dgm:t>
        <a:bodyPr/>
        <a:lstStyle/>
        <a:p>
          <a:endParaRPr lang="en-US"/>
        </a:p>
      </dgm:t>
    </dgm:pt>
    <dgm:pt modelId="{1A2A656C-1ADE-4A3D-8048-2AFEC64F8DB0}" type="sibTrans" cxnId="{07410491-5078-44F7-B702-5CEBFE872F06}">
      <dgm:prSet/>
      <dgm:spPr/>
      <dgm:t>
        <a:bodyPr/>
        <a:lstStyle/>
        <a:p>
          <a:endParaRPr lang="en-US"/>
        </a:p>
      </dgm:t>
    </dgm:pt>
    <dgm:pt modelId="{CC8F228D-173E-41BA-BDA3-86A265BDD791}">
      <dgm:prSet phldrT="[Text]"/>
      <dgm:spPr/>
      <dgm:t>
        <a:bodyPr/>
        <a:lstStyle/>
        <a:p>
          <a:r>
            <a:rPr lang="en-US" dirty="0"/>
            <a:t>Conclusion</a:t>
          </a:r>
        </a:p>
      </dgm:t>
    </dgm:pt>
    <dgm:pt modelId="{B010B9ED-3630-4ECE-AA77-F5E366A51BC4}" type="parTrans" cxnId="{A700D563-092B-43A9-B4CB-CB3B82722D48}">
      <dgm:prSet/>
      <dgm:spPr/>
      <dgm:t>
        <a:bodyPr/>
        <a:lstStyle/>
        <a:p>
          <a:endParaRPr lang="en-US"/>
        </a:p>
      </dgm:t>
    </dgm:pt>
    <dgm:pt modelId="{B98E1A7E-3818-4E13-B628-426AA9512D88}" type="sibTrans" cxnId="{A700D563-092B-43A9-B4CB-CB3B82722D48}">
      <dgm:prSet/>
      <dgm:spPr/>
      <dgm:t>
        <a:bodyPr/>
        <a:lstStyle/>
        <a:p>
          <a:endParaRPr lang="en-US"/>
        </a:p>
      </dgm:t>
    </dgm:pt>
    <dgm:pt modelId="{E3E01310-6DAC-4C5D-A1AA-994C5A6950DE}" type="pres">
      <dgm:prSet presAssocID="{2D877361-A22B-4018-9799-A7B5B4790030}" presName="Name0" presStyleCnt="0">
        <dgm:presLayoutVars>
          <dgm:dir/>
          <dgm:resizeHandles val="exact"/>
        </dgm:presLayoutVars>
      </dgm:prSet>
      <dgm:spPr/>
    </dgm:pt>
    <dgm:pt modelId="{20AAFF74-8E5B-42DA-9F26-BF5880FB58EE}" type="pres">
      <dgm:prSet presAssocID="{C379A733-2A46-4F5F-8046-4F3EB87DD6FB}" presName="composite" presStyleCnt="0"/>
      <dgm:spPr/>
    </dgm:pt>
    <dgm:pt modelId="{4FC91FFF-DFDE-4233-BA48-0686D4076D7E}" type="pres">
      <dgm:prSet presAssocID="{C379A733-2A46-4F5F-8046-4F3EB87DD6FB}" presName="bgChev" presStyleLbl="node1" presStyleIdx="0" presStyleCnt="5"/>
      <dgm:spPr/>
    </dgm:pt>
    <dgm:pt modelId="{E7E545EC-7F2F-4810-9D3A-686F59B9C012}" type="pres">
      <dgm:prSet presAssocID="{C379A733-2A46-4F5F-8046-4F3EB87DD6FB}" presName="txNode" presStyleLbl="fgAcc1" presStyleIdx="0" presStyleCnt="5">
        <dgm:presLayoutVars>
          <dgm:bulletEnabled val="1"/>
        </dgm:presLayoutVars>
      </dgm:prSet>
      <dgm:spPr/>
    </dgm:pt>
    <dgm:pt modelId="{AF4C6656-C1D9-4ABC-8F39-1C91661A1C47}" type="pres">
      <dgm:prSet presAssocID="{F6DFB604-C04A-4F95-A2EE-04B16B17F326}" presName="compositeSpace" presStyleCnt="0"/>
      <dgm:spPr/>
    </dgm:pt>
    <dgm:pt modelId="{BED5C207-3453-4293-B548-966A7BC0F8C6}" type="pres">
      <dgm:prSet presAssocID="{8400F630-37BA-4EB2-8FC3-92C0B5B4BAD7}" presName="composite" presStyleCnt="0"/>
      <dgm:spPr/>
    </dgm:pt>
    <dgm:pt modelId="{FBEFD273-BBDE-4817-8C2A-0671F595599E}" type="pres">
      <dgm:prSet presAssocID="{8400F630-37BA-4EB2-8FC3-92C0B5B4BAD7}" presName="bgChev" presStyleLbl="node1" presStyleIdx="1" presStyleCnt="5"/>
      <dgm:spPr/>
    </dgm:pt>
    <dgm:pt modelId="{5B73C5FC-CB33-4B5F-876C-CDB3FCCBC3D3}" type="pres">
      <dgm:prSet presAssocID="{8400F630-37BA-4EB2-8FC3-92C0B5B4BAD7}" presName="txNode" presStyleLbl="fgAcc1" presStyleIdx="1" presStyleCnt="5">
        <dgm:presLayoutVars>
          <dgm:bulletEnabled val="1"/>
        </dgm:presLayoutVars>
      </dgm:prSet>
      <dgm:spPr/>
    </dgm:pt>
    <dgm:pt modelId="{1A666A25-3077-4070-AC1E-50D7879E8292}" type="pres">
      <dgm:prSet presAssocID="{F52C6AD7-5C42-491F-9EBA-9FAA7234F054}" presName="compositeSpace" presStyleCnt="0"/>
      <dgm:spPr/>
    </dgm:pt>
    <dgm:pt modelId="{7C518EF4-B506-425D-A729-506B38856A4F}" type="pres">
      <dgm:prSet presAssocID="{F8C3C27B-49BB-4AE9-B834-165AEFC5C834}" presName="composite" presStyleCnt="0"/>
      <dgm:spPr/>
    </dgm:pt>
    <dgm:pt modelId="{93BE6E99-8427-4BB1-B529-AC9E947391F9}" type="pres">
      <dgm:prSet presAssocID="{F8C3C27B-49BB-4AE9-B834-165AEFC5C834}" presName="bgChev" presStyleLbl="node1" presStyleIdx="2" presStyleCnt="5"/>
      <dgm:spPr/>
    </dgm:pt>
    <dgm:pt modelId="{E18638F5-93D7-4219-B6D6-B68933E24259}" type="pres">
      <dgm:prSet presAssocID="{F8C3C27B-49BB-4AE9-B834-165AEFC5C834}" presName="txNode" presStyleLbl="fgAcc1" presStyleIdx="2" presStyleCnt="5">
        <dgm:presLayoutVars>
          <dgm:bulletEnabled val="1"/>
        </dgm:presLayoutVars>
      </dgm:prSet>
      <dgm:spPr/>
    </dgm:pt>
    <dgm:pt modelId="{0A90D3DC-92B0-40BB-AF72-60BE85A67F83}" type="pres">
      <dgm:prSet presAssocID="{07508A4C-AB8C-4139-A065-171DA889FA6E}" presName="compositeSpace" presStyleCnt="0"/>
      <dgm:spPr/>
    </dgm:pt>
    <dgm:pt modelId="{B7A24307-C2CE-4381-874E-53A7D34676EA}" type="pres">
      <dgm:prSet presAssocID="{7BCA9B9D-B0A7-4675-802E-FC6813DD247D}" presName="composite" presStyleCnt="0"/>
      <dgm:spPr/>
    </dgm:pt>
    <dgm:pt modelId="{89B8D50D-BD7E-412C-B7E8-EA0A45122378}" type="pres">
      <dgm:prSet presAssocID="{7BCA9B9D-B0A7-4675-802E-FC6813DD247D}" presName="bgChev" presStyleLbl="node1" presStyleIdx="3" presStyleCnt="5"/>
      <dgm:spPr/>
    </dgm:pt>
    <dgm:pt modelId="{CDED5A05-7E76-48AE-8BAB-9C9ECC63E0BA}" type="pres">
      <dgm:prSet presAssocID="{7BCA9B9D-B0A7-4675-802E-FC6813DD247D}" presName="txNode" presStyleLbl="fgAcc1" presStyleIdx="3" presStyleCnt="5">
        <dgm:presLayoutVars>
          <dgm:bulletEnabled val="1"/>
        </dgm:presLayoutVars>
      </dgm:prSet>
      <dgm:spPr/>
    </dgm:pt>
    <dgm:pt modelId="{2A25EC03-1F2B-4F60-8423-D8F29D76E503}" type="pres">
      <dgm:prSet presAssocID="{1A2A656C-1ADE-4A3D-8048-2AFEC64F8DB0}" presName="compositeSpace" presStyleCnt="0"/>
      <dgm:spPr/>
    </dgm:pt>
    <dgm:pt modelId="{2A6EB7ED-21AA-419E-B772-579D96E24D61}" type="pres">
      <dgm:prSet presAssocID="{CC8F228D-173E-41BA-BDA3-86A265BDD791}" presName="composite" presStyleCnt="0"/>
      <dgm:spPr/>
    </dgm:pt>
    <dgm:pt modelId="{4C0631F6-A985-468F-B8D9-A7A436EE6F3A}" type="pres">
      <dgm:prSet presAssocID="{CC8F228D-173E-41BA-BDA3-86A265BDD791}" presName="bgChev" presStyleLbl="node1" presStyleIdx="4" presStyleCnt="5"/>
      <dgm:spPr/>
    </dgm:pt>
    <dgm:pt modelId="{2E3D821C-8998-45A6-9AED-27538F3392F8}" type="pres">
      <dgm:prSet presAssocID="{CC8F228D-173E-41BA-BDA3-86A265BDD791}" presName="txNode" presStyleLbl="fgAcc1" presStyleIdx="4" presStyleCnt="5">
        <dgm:presLayoutVars>
          <dgm:bulletEnabled val="1"/>
        </dgm:presLayoutVars>
      </dgm:prSet>
      <dgm:spPr/>
    </dgm:pt>
  </dgm:ptLst>
  <dgm:cxnLst>
    <dgm:cxn modelId="{36DACA20-E054-4189-9CF6-372F07F791D2}" srcId="{2D877361-A22B-4018-9799-A7B5B4790030}" destId="{F8C3C27B-49BB-4AE9-B834-165AEFC5C834}" srcOrd="2" destOrd="0" parTransId="{CF92E7AB-0F77-4631-91F1-3853DB021226}" sibTransId="{07508A4C-AB8C-4139-A065-171DA889FA6E}"/>
    <dgm:cxn modelId="{8EE2813F-A312-4D86-8ED7-A7D1971040CE}" type="presOf" srcId="{C379A733-2A46-4F5F-8046-4F3EB87DD6FB}" destId="{E7E545EC-7F2F-4810-9D3A-686F59B9C012}" srcOrd="0" destOrd="0" presId="urn:microsoft.com/office/officeart/2005/8/layout/chevronAccent+Icon"/>
    <dgm:cxn modelId="{92F18661-9586-46AB-AEEB-F20D015F9A05}" type="presOf" srcId="{7BCA9B9D-B0A7-4675-802E-FC6813DD247D}" destId="{CDED5A05-7E76-48AE-8BAB-9C9ECC63E0BA}" srcOrd="0" destOrd="0" presId="urn:microsoft.com/office/officeart/2005/8/layout/chevronAccent+Icon"/>
    <dgm:cxn modelId="{07AAF142-D893-4581-9065-4B0EF1E62D41}" type="presOf" srcId="{F8C3C27B-49BB-4AE9-B834-165AEFC5C834}" destId="{E18638F5-93D7-4219-B6D6-B68933E24259}" srcOrd="0" destOrd="0" presId="urn:microsoft.com/office/officeart/2005/8/layout/chevronAccent+Icon"/>
    <dgm:cxn modelId="{A700D563-092B-43A9-B4CB-CB3B82722D48}" srcId="{2D877361-A22B-4018-9799-A7B5B4790030}" destId="{CC8F228D-173E-41BA-BDA3-86A265BDD791}" srcOrd="4" destOrd="0" parTransId="{B010B9ED-3630-4ECE-AA77-F5E366A51BC4}" sibTransId="{B98E1A7E-3818-4E13-B628-426AA9512D88}"/>
    <dgm:cxn modelId="{84515944-9D4B-4ADC-B86B-0735E29E53D2}" type="presOf" srcId="{CC8F228D-173E-41BA-BDA3-86A265BDD791}" destId="{2E3D821C-8998-45A6-9AED-27538F3392F8}" srcOrd="0" destOrd="0" presId="urn:microsoft.com/office/officeart/2005/8/layout/chevronAccent+Icon"/>
    <dgm:cxn modelId="{0C518C6B-4934-4E2D-A5A2-6CA526BC7F2E}" type="presOf" srcId="{8400F630-37BA-4EB2-8FC3-92C0B5B4BAD7}" destId="{5B73C5FC-CB33-4B5F-876C-CDB3FCCBC3D3}" srcOrd="0" destOrd="0" presId="urn:microsoft.com/office/officeart/2005/8/layout/chevronAccent+Icon"/>
    <dgm:cxn modelId="{35B10C89-7D3A-4790-A951-21AFBCEF6380}" type="presOf" srcId="{2D877361-A22B-4018-9799-A7B5B4790030}" destId="{E3E01310-6DAC-4C5D-A1AA-994C5A6950DE}" srcOrd="0" destOrd="0" presId="urn:microsoft.com/office/officeart/2005/8/layout/chevronAccent+Icon"/>
    <dgm:cxn modelId="{07410491-5078-44F7-B702-5CEBFE872F06}" srcId="{2D877361-A22B-4018-9799-A7B5B4790030}" destId="{7BCA9B9D-B0A7-4675-802E-FC6813DD247D}" srcOrd="3" destOrd="0" parTransId="{03A0D40D-99EC-4B19-A934-6DA84B743D2E}" sibTransId="{1A2A656C-1ADE-4A3D-8048-2AFEC64F8DB0}"/>
    <dgm:cxn modelId="{C3CC8AA9-E973-41EB-89F1-675A51B87BA3}" srcId="{2D877361-A22B-4018-9799-A7B5B4790030}" destId="{C379A733-2A46-4F5F-8046-4F3EB87DD6FB}" srcOrd="0" destOrd="0" parTransId="{D443F47F-7DBC-4424-B2B8-7D7D2B5B856C}" sibTransId="{F6DFB604-C04A-4F95-A2EE-04B16B17F326}"/>
    <dgm:cxn modelId="{930367EE-B03B-49AD-98C2-36F2F6150D98}" srcId="{2D877361-A22B-4018-9799-A7B5B4790030}" destId="{8400F630-37BA-4EB2-8FC3-92C0B5B4BAD7}" srcOrd="1" destOrd="0" parTransId="{4629030E-95FC-45CD-97F1-17150FCBBDB7}" sibTransId="{F52C6AD7-5C42-491F-9EBA-9FAA7234F054}"/>
    <dgm:cxn modelId="{86563ADD-FEC0-4711-B226-CA3745E3916D}" type="presParOf" srcId="{E3E01310-6DAC-4C5D-A1AA-994C5A6950DE}" destId="{20AAFF74-8E5B-42DA-9F26-BF5880FB58EE}" srcOrd="0" destOrd="0" presId="urn:microsoft.com/office/officeart/2005/8/layout/chevronAccent+Icon"/>
    <dgm:cxn modelId="{5A4F0E21-DFF8-4777-AA83-24050C88D204}" type="presParOf" srcId="{20AAFF74-8E5B-42DA-9F26-BF5880FB58EE}" destId="{4FC91FFF-DFDE-4233-BA48-0686D4076D7E}" srcOrd="0" destOrd="0" presId="urn:microsoft.com/office/officeart/2005/8/layout/chevronAccent+Icon"/>
    <dgm:cxn modelId="{27A684C7-BC7C-4FF0-9858-ED86DD154056}" type="presParOf" srcId="{20AAFF74-8E5B-42DA-9F26-BF5880FB58EE}" destId="{E7E545EC-7F2F-4810-9D3A-686F59B9C012}" srcOrd="1" destOrd="0" presId="urn:microsoft.com/office/officeart/2005/8/layout/chevronAccent+Icon"/>
    <dgm:cxn modelId="{814F7A94-FD0A-4D70-ACA0-1DDC8F15F668}" type="presParOf" srcId="{E3E01310-6DAC-4C5D-A1AA-994C5A6950DE}" destId="{AF4C6656-C1D9-4ABC-8F39-1C91661A1C47}" srcOrd="1" destOrd="0" presId="urn:microsoft.com/office/officeart/2005/8/layout/chevronAccent+Icon"/>
    <dgm:cxn modelId="{733C8622-CA73-49FE-B8E7-5A7E6E74F21A}" type="presParOf" srcId="{E3E01310-6DAC-4C5D-A1AA-994C5A6950DE}" destId="{BED5C207-3453-4293-B548-966A7BC0F8C6}" srcOrd="2" destOrd="0" presId="urn:microsoft.com/office/officeart/2005/8/layout/chevronAccent+Icon"/>
    <dgm:cxn modelId="{9F08BEA8-BE0A-49AC-ABEB-C32B3243A4A5}" type="presParOf" srcId="{BED5C207-3453-4293-B548-966A7BC0F8C6}" destId="{FBEFD273-BBDE-4817-8C2A-0671F595599E}" srcOrd="0" destOrd="0" presId="urn:microsoft.com/office/officeart/2005/8/layout/chevronAccent+Icon"/>
    <dgm:cxn modelId="{1AB71C04-09B4-4F5C-AF2D-C65AADD54B12}" type="presParOf" srcId="{BED5C207-3453-4293-B548-966A7BC0F8C6}" destId="{5B73C5FC-CB33-4B5F-876C-CDB3FCCBC3D3}" srcOrd="1" destOrd="0" presId="urn:microsoft.com/office/officeart/2005/8/layout/chevronAccent+Icon"/>
    <dgm:cxn modelId="{1F591F7A-8AA2-4D6D-A739-3E43F24074C3}" type="presParOf" srcId="{E3E01310-6DAC-4C5D-A1AA-994C5A6950DE}" destId="{1A666A25-3077-4070-AC1E-50D7879E8292}" srcOrd="3" destOrd="0" presId="urn:microsoft.com/office/officeart/2005/8/layout/chevronAccent+Icon"/>
    <dgm:cxn modelId="{8BF9DCF1-995C-48B9-9998-B43F79221446}" type="presParOf" srcId="{E3E01310-6DAC-4C5D-A1AA-994C5A6950DE}" destId="{7C518EF4-B506-425D-A729-506B38856A4F}" srcOrd="4" destOrd="0" presId="urn:microsoft.com/office/officeart/2005/8/layout/chevronAccent+Icon"/>
    <dgm:cxn modelId="{2C409456-128F-4F14-BF40-C33E115AB8AE}" type="presParOf" srcId="{7C518EF4-B506-425D-A729-506B38856A4F}" destId="{93BE6E99-8427-4BB1-B529-AC9E947391F9}" srcOrd="0" destOrd="0" presId="urn:microsoft.com/office/officeart/2005/8/layout/chevronAccent+Icon"/>
    <dgm:cxn modelId="{31254E44-06CD-4FBE-ACEF-F18E62421564}" type="presParOf" srcId="{7C518EF4-B506-425D-A729-506B38856A4F}" destId="{E18638F5-93D7-4219-B6D6-B68933E24259}" srcOrd="1" destOrd="0" presId="urn:microsoft.com/office/officeart/2005/8/layout/chevronAccent+Icon"/>
    <dgm:cxn modelId="{1E99C837-8942-4983-9748-BEFD319D4238}" type="presParOf" srcId="{E3E01310-6DAC-4C5D-A1AA-994C5A6950DE}" destId="{0A90D3DC-92B0-40BB-AF72-60BE85A67F83}" srcOrd="5" destOrd="0" presId="urn:microsoft.com/office/officeart/2005/8/layout/chevronAccent+Icon"/>
    <dgm:cxn modelId="{3A1297A4-18F2-44BA-95A0-05889CBDAC08}" type="presParOf" srcId="{E3E01310-6DAC-4C5D-A1AA-994C5A6950DE}" destId="{B7A24307-C2CE-4381-874E-53A7D34676EA}" srcOrd="6" destOrd="0" presId="urn:microsoft.com/office/officeart/2005/8/layout/chevronAccent+Icon"/>
    <dgm:cxn modelId="{5DEBA4C3-6480-46A2-AEC1-8FDF1DE0BEBC}" type="presParOf" srcId="{B7A24307-C2CE-4381-874E-53A7D34676EA}" destId="{89B8D50D-BD7E-412C-B7E8-EA0A45122378}" srcOrd="0" destOrd="0" presId="urn:microsoft.com/office/officeart/2005/8/layout/chevronAccent+Icon"/>
    <dgm:cxn modelId="{B42F0080-5F29-442E-BF13-057155A9DEE2}" type="presParOf" srcId="{B7A24307-C2CE-4381-874E-53A7D34676EA}" destId="{CDED5A05-7E76-48AE-8BAB-9C9ECC63E0BA}" srcOrd="1" destOrd="0" presId="urn:microsoft.com/office/officeart/2005/8/layout/chevronAccent+Icon"/>
    <dgm:cxn modelId="{4BC196A9-DA0C-4FE3-A5A0-3DCE1F2B6E51}" type="presParOf" srcId="{E3E01310-6DAC-4C5D-A1AA-994C5A6950DE}" destId="{2A25EC03-1F2B-4F60-8423-D8F29D76E503}" srcOrd="7" destOrd="0" presId="urn:microsoft.com/office/officeart/2005/8/layout/chevronAccent+Icon"/>
    <dgm:cxn modelId="{946032C7-B8C7-4009-A5BB-4F57B54261F6}" type="presParOf" srcId="{E3E01310-6DAC-4C5D-A1AA-994C5A6950DE}" destId="{2A6EB7ED-21AA-419E-B772-579D96E24D61}" srcOrd="8" destOrd="0" presId="urn:microsoft.com/office/officeart/2005/8/layout/chevronAccent+Icon"/>
    <dgm:cxn modelId="{F246B86D-5062-48AE-8CAD-56F5E325E8F9}" type="presParOf" srcId="{2A6EB7ED-21AA-419E-B772-579D96E24D61}" destId="{4C0631F6-A985-468F-B8D9-A7A436EE6F3A}" srcOrd="0" destOrd="0" presId="urn:microsoft.com/office/officeart/2005/8/layout/chevronAccent+Icon"/>
    <dgm:cxn modelId="{AB9550EB-7E9A-4B28-BC9E-DAC328461DF9}" type="presParOf" srcId="{2A6EB7ED-21AA-419E-B772-579D96E24D61}" destId="{2E3D821C-8998-45A6-9AED-27538F3392F8}" srcOrd="1" destOrd="0" presId="urn:microsoft.com/office/officeart/2005/8/layout/chevronAccent+Icon"/>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D877361-A22B-4018-9799-A7B5B4790030}" type="doc">
      <dgm:prSet loTypeId="urn:microsoft.com/office/officeart/2005/8/layout/chevronAccent+Icon" loCatId="process" qsTypeId="urn:microsoft.com/office/officeart/2005/8/quickstyle/simple1" qsCatId="simple" csTypeId="urn:microsoft.com/office/officeart/2005/8/colors/accent1_2" csCatId="accent1" phldr="1"/>
      <dgm:spPr/>
    </dgm:pt>
    <dgm:pt modelId="{C379A733-2A46-4F5F-8046-4F3EB87DD6FB}">
      <dgm:prSet phldrT="[Text]"/>
      <dgm:spPr/>
      <dgm:t>
        <a:bodyPr/>
        <a:lstStyle/>
        <a:p>
          <a:r>
            <a:rPr lang="en-US" dirty="0"/>
            <a:t>Problem</a:t>
          </a:r>
        </a:p>
      </dgm:t>
    </dgm:pt>
    <dgm:pt modelId="{D443F47F-7DBC-4424-B2B8-7D7D2B5B856C}" type="parTrans" cxnId="{C3CC8AA9-E973-41EB-89F1-675A51B87BA3}">
      <dgm:prSet/>
      <dgm:spPr/>
      <dgm:t>
        <a:bodyPr/>
        <a:lstStyle/>
        <a:p>
          <a:endParaRPr lang="en-US"/>
        </a:p>
      </dgm:t>
    </dgm:pt>
    <dgm:pt modelId="{F6DFB604-C04A-4F95-A2EE-04B16B17F326}" type="sibTrans" cxnId="{C3CC8AA9-E973-41EB-89F1-675A51B87BA3}">
      <dgm:prSet/>
      <dgm:spPr/>
      <dgm:t>
        <a:bodyPr/>
        <a:lstStyle/>
        <a:p>
          <a:endParaRPr lang="en-US"/>
        </a:p>
      </dgm:t>
    </dgm:pt>
    <dgm:pt modelId="{8400F630-37BA-4EB2-8FC3-92C0B5B4BAD7}">
      <dgm:prSet phldrT="[Text]"/>
      <dgm:spPr/>
      <dgm:t>
        <a:bodyPr/>
        <a:lstStyle/>
        <a:p>
          <a:r>
            <a:rPr lang="en-US" dirty="0"/>
            <a:t>Data</a:t>
          </a:r>
        </a:p>
      </dgm:t>
    </dgm:pt>
    <dgm:pt modelId="{4629030E-95FC-45CD-97F1-17150FCBBDB7}" type="parTrans" cxnId="{930367EE-B03B-49AD-98C2-36F2F6150D98}">
      <dgm:prSet/>
      <dgm:spPr/>
      <dgm:t>
        <a:bodyPr/>
        <a:lstStyle/>
        <a:p>
          <a:endParaRPr lang="en-US"/>
        </a:p>
      </dgm:t>
    </dgm:pt>
    <dgm:pt modelId="{F52C6AD7-5C42-491F-9EBA-9FAA7234F054}" type="sibTrans" cxnId="{930367EE-B03B-49AD-98C2-36F2F6150D98}">
      <dgm:prSet/>
      <dgm:spPr/>
      <dgm:t>
        <a:bodyPr/>
        <a:lstStyle/>
        <a:p>
          <a:endParaRPr lang="en-US"/>
        </a:p>
      </dgm:t>
    </dgm:pt>
    <dgm:pt modelId="{F8C3C27B-49BB-4AE9-B834-165AEFC5C834}">
      <dgm:prSet phldrT="[Text]"/>
      <dgm:spPr/>
      <dgm:t>
        <a:bodyPr/>
        <a:lstStyle/>
        <a:p>
          <a:r>
            <a:rPr lang="en-US" b="1" dirty="0">
              <a:solidFill>
                <a:srgbClr val="0070C0"/>
              </a:solidFill>
            </a:rPr>
            <a:t>Analysis</a:t>
          </a:r>
        </a:p>
      </dgm:t>
    </dgm:pt>
    <dgm:pt modelId="{CF92E7AB-0F77-4631-91F1-3853DB021226}" type="parTrans" cxnId="{36DACA20-E054-4189-9CF6-372F07F791D2}">
      <dgm:prSet/>
      <dgm:spPr/>
      <dgm:t>
        <a:bodyPr/>
        <a:lstStyle/>
        <a:p>
          <a:endParaRPr lang="en-US"/>
        </a:p>
      </dgm:t>
    </dgm:pt>
    <dgm:pt modelId="{07508A4C-AB8C-4139-A065-171DA889FA6E}" type="sibTrans" cxnId="{36DACA20-E054-4189-9CF6-372F07F791D2}">
      <dgm:prSet/>
      <dgm:spPr/>
      <dgm:t>
        <a:bodyPr/>
        <a:lstStyle/>
        <a:p>
          <a:endParaRPr lang="en-US"/>
        </a:p>
      </dgm:t>
    </dgm:pt>
    <dgm:pt modelId="{7BCA9B9D-B0A7-4675-802E-FC6813DD247D}">
      <dgm:prSet phldrT="[Text]"/>
      <dgm:spPr/>
      <dgm:t>
        <a:bodyPr/>
        <a:lstStyle/>
        <a:p>
          <a:r>
            <a:rPr lang="en-US" b="1" dirty="0">
              <a:solidFill>
                <a:srgbClr val="0070C0"/>
              </a:solidFill>
            </a:rPr>
            <a:t>Model</a:t>
          </a:r>
        </a:p>
      </dgm:t>
    </dgm:pt>
    <dgm:pt modelId="{03A0D40D-99EC-4B19-A934-6DA84B743D2E}" type="parTrans" cxnId="{07410491-5078-44F7-B702-5CEBFE872F06}">
      <dgm:prSet/>
      <dgm:spPr/>
      <dgm:t>
        <a:bodyPr/>
        <a:lstStyle/>
        <a:p>
          <a:endParaRPr lang="en-US"/>
        </a:p>
      </dgm:t>
    </dgm:pt>
    <dgm:pt modelId="{1A2A656C-1ADE-4A3D-8048-2AFEC64F8DB0}" type="sibTrans" cxnId="{07410491-5078-44F7-B702-5CEBFE872F06}">
      <dgm:prSet/>
      <dgm:spPr/>
      <dgm:t>
        <a:bodyPr/>
        <a:lstStyle/>
        <a:p>
          <a:endParaRPr lang="en-US"/>
        </a:p>
      </dgm:t>
    </dgm:pt>
    <dgm:pt modelId="{CC8F228D-173E-41BA-BDA3-86A265BDD791}">
      <dgm:prSet phldrT="[Text]"/>
      <dgm:spPr/>
      <dgm:t>
        <a:bodyPr/>
        <a:lstStyle/>
        <a:p>
          <a:r>
            <a:rPr lang="en-US" dirty="0"/>
            <a:t>Conclusion</a:t>
          </a:r>
        </a:p>
      </dgm:t>
    </dgm:pt>
    <dgm:pt modelId="{B010B9ED-3630-4ECE-AA77-F5E366A51BC4}" type="parTrans" cxnId="{A700D563-092B-43A9-B4CB-CB3B82722D48}">
      <dgm:prSet/>
      <dgm:spPr/>
      <dgm:t>
        <a:bodyPr/>
        <a:lstStyle/>
        <a:p>
          <a:endParaRPr lang="en-US"/>
        </a:p>
      </dgm:t>
    </dgm:pt>
    <dgm:pt modelId="{B98E1A7E-3818-4E13-B628-426AA9512D88}" type="sibTrans" cxnId="{A700D563-092B-43A9-B4CB-CB3B82722D48}">
      <dgm:prSet/>
      <dgm:spPr/>
      <dgm:t>
        <a:bodyPr/>
        <a:lstStyle/>
        <a:p>
          <a:endParaRPr lang="en-US"/>
        </a:p>
      </dgm:t>
    </dgm:pt>
    <dgm:pt modelId="{E3E01310-6DAC-4C5D-A1AA-994C5A6950DE}" type="pres">
      <dgm:prSet presAssocID="{2D877361-A22B-4018-9799-A7B5B4790030}" presName="Name0" presStyleCnt="0">
        <dgm:presLayoutVars>
          <dgm:dir/>
          <dgm:resizeHandles val="exact"/>
        </dgm:presLayoutVars>
      </dgm:prSet>
      <dgm:spPr/>
    </dgm:pt>
    <dgm:pt modelId="{20AAFF74-8E5B-42DA-9F26-BF5880FB58EE}" type="pres">
      <dgm:prSet presAssocID="{C379A733-2A46-4F5F-8046-4F3EB87DD6FB}" presName="composite" presStyleCnt="0"/>
      <dgm:spPr/>
    </dgm:pt>
    <dgm:pt modelId="{4FC91FFF-DFDE-4233-BA48-0686D4076D7E}" type="pres">
      <dgm:prSet presAssocID="{C379A733-2A46-4F5F-8046-4F3EB87DD6FB}" presName="bgChev" presStyleLbl="node1" presStyleIdx="0" presStyleCnt="5"/>
      <dgm:spPr/>
    </dgm:pt>
    <dgm:pt modelId="{E7E545EC-7F2F-4810-9D3A-686F59B9C012}" type="pres">
      <dgm:prSet presAssocID="{C379A733-2A46-4F5F-8046-4F3EB87DD6FB}" presName="txNode" presStyleLbl="fgAcc1" presStyleIdx="0" presStyleCnt="5">
        <dgm:presLayoutVars>
          <dgm:bulletEnabled val="1"/>
        </dgm:presLayoutVars>
      </dgm:prSet>
      <dgm:spPr/>
    </dgm:pt>
    <dgm:pt modelId="{AF4C6656-C1D9-4ABC-8F39-1C91661A1C47}" type="pres">
      <dgm:prSet presAssocID="{F6DFB604-C04A-4F95-A2EE-04B16B17F326}" presName="compositeSpace" presStyleCnt="0"/>
      <dgm:spPr/>
    </dgm:pt>
    <dgm:pt modelId="{BED5C207-3453-4293-B548-966A7BC0F8C6}" type="pres">
      <dgm:prSet presAssocID="{8400F630-37BA-4EB2-8FC3-92C0B5B4BAD7}" presName="composite" presStyleCnt="0"/>
      <dgm:spPr/>
    </dgm:pt>
    <dgm:pt modelId="{FBEFD273-BBDE-4817-8C2A-0671F595599E}" type="pres">
      <dgm:prSet presAssocID="{8400F630-37BA-4EB2-8FC3-92C0B5B4BAD7}" presName="bgChev" presStyleLbl="node1" presStyleIdx="1" presStyleCnt="5"/>
      <dgm:spPr/>
    </dgm:pt>
    <dgm:pt modelId="{5B73C5FC-CB33-4B5F-876C-CDB3FCCBC3D3}" type="pres">
      <dgm:prSet presAssocID="{8400F630-37BA-4EB2-8FC3-92C0B5B4BAD7}" presName="txNode" presStyleLbl="fgAcc1" presStyleIdx="1" presStyleCnt="5">
        <dgm:presLayoutVars>
          <dgm:bulletEnabled val="1"/>
        </dgm:presLayoutVars>
      </dgm:prSet>
      <dgm:spPr/>
    </dgm:pt>
    <dgm:pt modelId="{1A666A25-3077-4070-AC1E-50D7879E8292}" type="pres">
      <dgm:prSet presAssocID="{F52C6AD7-5C42-491F-9EBA-9FAA7234F054}" presName="compositeSpace" presStyleCnt="0"/>
      <dgm:spPr/>
    </dgm:pt>
    <dgm:pt modelId="{7C518EF4-B506-425D-A729-506B38856A4F}" type="pres">
      <dgm:prSet presAssocID="{F8C3C27B-49BB-4AE9-B834-165AEFC5C834}" presName="composite" presStyleCnt="0"/>
      <dgm:spPr/>
    </dgm:pt>
    <dgm:pt modelId="{93BE6E99-8427-4BB1-B529-AC9E947391F9}" type="pres">
      <dgm:prSet presAssocID="{F8C3C27B-49BB-4AE9-B834-165AEFC5C834}" presName="bgChev" presStyleLbl="node1" presStyleIdx="2" presStyleCnt="5"/>
      <dgm:spPr/>
    </dgm:pt>
    <dgm:pt modelId="{E18638F5-93D7-4219-B6D6-B68933E24259}" type="pres">
      <dgm:prSet presAssocID="{F8C3C27B-49BB-4AE9-B834-165AEFC5C834}" presName="txNode" presStyleLbl="fgAcc1" presStyleIdx="2" presStyleCnt="5">
        <dgm:presLayoutVars>
          <dgm:bulletEnabled val="1"/>
        </dgm:presLayoutVars>
      </dgm:prSet>
      <dgm:spPr/>
    </dgm:pt>
    <dgm:pt modelId="{0A90D3DC-92B0-40BB-AF72-60BE85A67F83}" type="pres">
      <dgm:prSet presAssocID="{07508A4C-AB8C-4139-A065-171DA889FA6E}" presName="compositeSpace" presStyleCnt="0"/>
      <dgm:spPr/>
    </dgm:pt>
    <dgm:pt modelId="{B7A24307-C2CE-4381-874E-53A7D34676EA}" type="pres">
      <dgm:prSet presAssocID="{7BCA9B9D-B0A7-4675-802E-FC6813DD247D}" presName="composite" presStyleCnt="0"/>
      <dgm:spPr/>
    </dgm:pt>
    <dgm:pt modelId="{89B8D50D-BD7E-412C-B7E8-EA0A45122378}" type="pres">
      <dgm:prSet presAssocID="{7BCA9B9D-B0A7-4675-802E-FC6813DD247D}" presName="bgChev" presStyleLbl="node1" presStyleIdx="3" presStyleCnt="5"/>
      <dgm:spPr/>
    </dgm:pt>
    <dgm:pt modelId="{CDED5A05-7E76-48AE-8BAB-9C9ECC63E0BA}" type="pres">
      <dgm:prSet presAssocID="{7BCA9B9D-B0A7-4675-802E-FC6813DD247D}" presName="txNode" presStyleLbl="fgAcc1" presStyleIdx="3" presStyleCnt="5">
        <dgm:presLayoutVars>
          <dgm:bulletEnabled val="1"/>
        </dgm:presLayoutVars>
      </dgm:prSet>
      <dgm:spPr/>
    </dgm:pt>
    <dgm:pt modelId="{2A25EC03-1F2B-4F60-8423-D8F29D76E503}" type="pres">
      <dgm:prSet presAssocID="{1A2A656C-1ADE-4A3D-8048-2AFEC64F8DB0}" presName="compositeSpace" presStyleCnt="0"/>
      <dgm:spPr/>
    </dgm:pt>
    <dgm:pt modelId="{2A6EB7ED-21AA-419E-B772-579D96E24D61}" type="pres">
      <dgm:prSet presAssocID="{CC8F228D-173E-41BA-BDA3-86A265BDD791}" presName="composite" presStyleCnt="0"/>
      <dgm:spPr/>
    </dgm:pt>
    <dgm:pt modelId="{4C0631F6-A985-468F-B8D9-A7A436EE6F3A}" type="pres">
      <dgm:prSet presAssocID="{CC8F228D-173E-41BA-BDA3-86A265BDD791}" presName="bgChev" presStyleLbl="node1" presStyleIdx="4" presStyleCnt="5"/>
      <dgm:spPr/>
    </dgm:pt>
    <dgm:pt modelId="{2E3D821C-8998-45A6-9AED-27538F3392F8}" type="pres">
      <dgm:prSet presAssocID="{CC8F228D-173E-41BA-BDA3-86A265BDD791}" presName="txNode" presStyleLbl="fgAcc1" presStyleIdx="4" presStyleCnt="5">
        <dgm:presLayoutVars>
          <dgm:bulletEnabled val="1"/>
        </dgm:presLayoutVars>
      </dgm:prSet>
      <dgm:spPr/>
    </dgm:pt>
  </dgm:ptLst>
  <dgm:cxnLst>
    <dgm:cxn modelId="{36DACA20-E054-4189-9CF6-372F07F791D2}" srcId="{2D877361-A22B-4018-9799-A7B5B4790030}" destId="{F8C3C27B-49BB-4AE9-B834-165AEFC5C834}" srcOrd="2" destOrd="0" parTransId="{CF92E7AB-0F77-4631-91F1-3853DB021226}" sibTransId="{07508A4C-AB8C-4139-A065-171DA889FA6E}"/>
    <dgm:cxn modelId="{8EE2813F-A312-4D86-8ED7-A7D1971040CE}" type="presOf" srcId="{C379A733-2A46-4F5F-8046-4F3EB87DD6FB}" destId="{E7E545EC-7F2F-4810-9D3A-686F59B9C012}" srcOrd="0" destOrd="0" presId="urn:microsoft.com/office/officeart/2005/8/layout/chevronAccent+Icon"/>
    <dgm:cxn modelId="{92F18661-9586-46AB-AEEB-F20D015F9A05}" type="presOf" srcId="{7BCA9B9D-B0A7-4675-802E-FC6813DD247D}" destId="{CDED5A05-7E76-48AE-8BAB-9C9ECC63E0BA}" srcOrd="0" destOrd="0" presId="urn:microsoft.com/office/officeart/2005/8/layout/chevronAccent+Icon"/>
    <dgm:cxn modelId="{07AAF142-D893-4581-9065-4B0EF1E62D41}" type="presOf" srcId="{F8C3C27B-49BB-4AE9-B834-165AEFC5C834}" destId="{E18638F5-93D7-4219-B6D6-B68933E24259}" srcOrd="0" destOrd="0" presId="urn:microsoft.com/office/officeart/2005/8/layout/chevronAccent+Icon"/>
    <dgm:cxn modelId="{A700D563-092B-43A9-B4CB-CB3B82722D48}" srcId="{2D877361-A22B-4018-9799-A7B5B4790030}" destId="{CC8F228D-173E-41BA-BDA3-86A265BDD791}" srcOrd="4" destOrd="0" parTransId="{B010B9ED-3630-4ECE-AA77-F5E366A51BC4}" sibTransId="{B98E1A7E-3818-4E13-B628-426AA9512D88}"/>
    <dgm:cxn modelId="{84515944-9D4B-4ADC-B86B-0735E29E53D2}" type="presOf" srcId="{CC8F228D-173E-41BA-BDA3-86A265BDD791}" destId="{2E3D821C-8998-45A6-9AED-27538F3392F8}" srcOrd="0" destOrd="0" presId="urn:microsoft.com/office/officeart/2005/8/layout/chevronAccent+Icon"/>
    <dgm:cxn modelId="{0C518C6B-4934-4E2D-A5A2-6CA526BC7F2E}" type="presOf" srcId="{8400F630-37BA-4EB2-8FC3-92C0B5B4BAD7}" destId="{5B73C5FC-CB33-4B5F-876C-CDB3FCCBC3D3}" srcOrd="0" destOrd="0" presId="urn:microsoft.com/office/officeart/2005/8/layout/chevronAccent+Icon"/>
    <dgm:cxn modelId="{35B10C89-7D3A-4790-A951-21AFBCEF6380}" type="presOf" srcId="{2D877361-A22B-4018-9799-A7B5B4790030}" destId="{E3E01310-6DAC-4C5D-A1AA-994C5A6950DE}" srcOrd="0" destOrd="0" presId="urn:microsoft.com/office/officeart/2005/8/layout/chevronAccent+Icon"/>
    <dgm:cxn modelId="{07410491-5078-44F7-B702-5CEBFE872F06}" srcId="{2D877361-A22B-4018-9799-A7B5B4790030}" destId="{7BCA9B9D-B0A7-4675-802E-FC6813DD247D}" srcOrd="3" destOrd="0" parTransId="{03A0D40D-99EC-4B19-A934-6DA84B743D2E}" sibTransId="{1A2A656C-1ADE-4A3D-8048-2AFEC64F8DB0}"/>
    <dgm:cxn modelId="{C3CC8AA9-E973-41EB-89F1-675A51B87BA3}" srcId="{2D877361-A22B-4018-9799-A7B5B4790030}" destId="{C379A733-2A46-4F5F-8046-4F3EB87DD6FB}" srcOrd="0" destOrd="0" parTransId="{D443F47F-7DBC-4424-B2B8-7D7D2B5B856C}" sibTransId="{F6DFB604-C04A-4F95-A2EE-04B16B17F326}"/>
    <dgm:cxn modelId="{930367EE-B03B-49AD-98C2-36F2F6150D98}" srcId="{2D877361-A22B-4018-9799-A7B5B4790030}" destId="{8400F630-37BA-4EB2-8FC3-92C0B5B4BAD7}" srcOrd="1" destOrd="0" parTransId="{4629030E-95FC-45CD-97F1-17150FCBBDB7}" sibTransId="{F52C6AD7-5C42-491F-9EBA-9FAA7234F054}"/>
    <dgm:cxn modelId="{86563ADD-FEC0-4711-B226-CA3745E3916D}" type="presParOf" srcId="{E3E01310-6DAC-4C5D-A1AA-994C5A6950DE}" destId="{20AAFF74-8E5B-42DA-9F26-BF5880FB58EE}" srcOrd="0" destOrd="0" presId="urn:microsoft.com/office/officeart/2005/8/layout/chevronAccent+Icon"/>
    <dgm:cxn modelId="{5A4F0E21-DFF8-4777-AA83-24050C88D204}" type="presParOf" srcId="{20AAFF74-8E5B-42DA-9F26-BF5880FB58EE}" destId="{4FC91FFF-DFDE-4233-BA48-0686D4076D7E}" srcOrd="0" destOrd="0" presId="urn:microsoft.com/office/officeart/2005/8/layout/chevronAccent+Icon"/>
    <dgm:cxn modelId="{27A684C7-BC7C-4FF0-9858-ED86DD154056}" type="presParOf" srcId="{20AAFF74-8E5B-42DA-9F26-BF5880FB58EE}" destId="{E7E545EC-7F2F-4810-9D3A-686F59B9C012}" srcOrd="1" destOrd="0" presId="urn:microsoft.com/office/officeart/2005/8/layout/chevronAccent+Icon"/>
    <dgm:cxn modelId="{814F7A94-FD0A-4D70-ACA0-1DDC8F15F668}" type="presParOf" srcId="{E3E01310-6DAC-4C5D-A1AA-994C5A6950DE}" destId="{AF4C6656-C1D9-4ABC-8F39-1C91661A1C47}" srcOrd="1" destOrd="0" presId="urn:microsoft.com/office/officeart/2005/8/layout/chevronAccent+Icon"/>
    <dgm:cxn modelId="{733C8622-CA73-49FE-B8E7-5A7E6E74F21A}" type="presParOf" srcId="{E3E01310-6DAC-4C5D-A1AA-994C5A6950DE}" destId="{BED5C207-3453-4293-B548-966A7BC0F8C6}" srcOrd="2" destOrd="0" presId="urn:microsoft.com/office/officeart/2005/8/layout/chevronAccent+Icon"/>
    <dgm:cxn modelId="{9F08BEA8-BE0A-49AC-ABEB-C32B3243A4A5}" type="presParOf" srcId="{BED5C207-3453-4293-B548-966A7BC0F8C6}" destId="{FBEFD273-BBDE-4817-8C2A-0671F595599E}" srcOrd="0" destOrd="0" presId="urn:microsoft.com/office/officeart/2005/8/layout/chevronAccent+Icon"/>
    <dgm:cxn modelId="{1AB71C04-09B4-4F5C-AF2D-C65AADD54B12}" type="presParOf" srcId="{BED5C207-3453-4293-B548-966A7BC0F8C6}" destId="{5B73C5FC-CB33-4B5F-876C-CDB3FCCBC3D3}" srcOrd="1" destOrd="0" presId="urn:microsoft.com/office/officeart/2005/8/layout/chevronAccent+Icon"/>
    <dgm:cxn modelId="{1F591F7A-8AA2-4D6D-A739-3E43F24074C3}" type="presParOf" srcId="{E3E01310-6DAC-4C5D-A1AA-994C5A6950DE}" destId="{1A666A25-3077-4070-AC1E-50D7879E8292}" srcOrd="3" destOrd="0" presId="urn:microsoft.com/office/officeart/2005/8/layout/chevronAccent+Icon"/>
    <dgm:cxn modelId="{8BF9DCF1-995C-48B9-9998-B43F79221446}" type="presParOf" srcId="{E3E01310-6DAC-4C5D-A1AA-994C5A6950DE}" destId="{7C518EF4-B506-425D-A729-506B38856A4F}" srcOrd="4" destOrd="0" presId="urn:microsoft.com/office/officeart/2005/8/layout/chevronAccent+Icon"/>
    <dgm:cxn modelId="{2C409456-128F-4F14-BF40-C33E115AB8AE}" type="presParOf" srcId="{7C518EF4-B506-425D-A729-506B38856A4F}" destId="{93BE6E99-8427-4BB1-B529-AC9E947391F9}" srcOrd="0" destOrd="0" presId="urn:microsoft.com/office/officeart/2005/8/layout/chevronAccent+Icon"/>
    <dgm:cxn modelId="{31254E44-06CD-4FBE-ACEF-F18E62421564}" type="presParOf" srcId="{7C518EF4-B506-425D-A729-506B38856A4F}" destId="{E18638F5-93D7-4219-B6D6-B68933E24259}" srcOrd="1" destOrd="0" presId="urn:microsoft.com/office/officeart/2005/8/layout/chevronAccent+Icon"/>
    <dgm:cxn modelId="{1E99C837-8942-4983-9748-BEFD319D4238}" type="presParOf" srcId="{E3E01310-6DAC-4C5D-A1AA-994C5A6950DE}" destId="{0A90D3DC-92B0-40BB-AF72-60BE85A67F83}" srcOrd="5" destOrd="0" presId="urn:microsoft.com/office/officeart/2005/8/layout/chevronAccent+Icon"/>
    <dgm:cxn modelId="{3A1297A4-18F2-44BA-95A0-05889CBDAC08}" type="presParOf" srcId="{E3E01310-6DAC-4C5D-A1AA-994C5A6950DE}" destId="{B7A24307-C2CE-4381-874E-53A7D34676EA}" srcOrd="6" destOrd="0" presId="urn:microsoft.com/office/officeart/2005/8/layout/chevronAccent+Icon"/>
    <dgm:cxn modelId="{5DEBA4C3-6480-46A2-AEC1-8FDF1DE0BEBC}" type="presParOf" srcId="{B7A24307-C2CE-4381-874E-53A7D34676EA}" destId="{89B8D50D-BD7E-412C-B7E8-EA0A45122378}" srcOrd="0" destOrd="0" presId="urn:microsoft.com/office/officeart/2005/8/layout/chevronAccent+Icon"/>
    <dgm:cxn modelId="{B42F0080-5F29-442E-BF13-057155A9DEE2}" type="presParOf" srcId="{B7A24307-C2CE-4381-874E-53A7D34676EA}" destId="{CDED5A05-7E76-48AE-8BAB-9C9ECC63E0BA}" srcOrd="1" destOrd="0" presId="urn:microsoft.com/office/officeart/2005/8/layout/chevronAccent+Icon"/>
    <dgm:cxn modelId="{4BC196A9-DA0C-4FE3-A5A0-3DCE1F2B6E51}" type="presParOf" srcId="{E3E01310-6DAC-4C5D-A1AA-994C5A6950DE}" destId="{2A25EC03-1F2B-4F60-8423-D8F29D76E503}" srcOrd="7" destOrd="0" presId="urn:microsoft.com/office/officeart/2005/8/layout/chevronAccent+Icon"/>
    <dgm:cxn modelId="{946032C7-B8C7-4009-A5BB-4F57B54261F6}" type="presParOf" srcId="{E3E01310-6DAC-4C5D-A1AA-994C5A6950DE}" destId="{2A6EB7ED-21AA-419E-B772-579D96E24D61}" srcOrd="8" destOrd="0" presId="urn:microsoft.com/office/officeart/2005/8/layout/chevronAccent+Icon"/>
    <dgm:cxn modelId="{F246B86D-5062-48AE-8CAD-56F5E325E8F9}" type="presParOf" srcId="{2A6EB7ED-21AA-419E-B772-579D96E24D61}" destId="{4C0631F6-A985-468F-B8D9-A7A436EE6F3A}" srcOrd="0" destOrd="0" presId="urn:microsoft.com/office/officeart/2005/8/layout/chevronAccent+Icon"/>
    <dgm:cxn modelId="{AB9550EB-7E9A-4B28-BC9E-DAC328461DF9}" type="presParOf" srcId="{2A6EB7ED-21AA-419E-B772-579D96E24D61}" destId="{2E3D821C-8998-45A6-9AED-27538F3392F8}" srcOrd="1" destOrd="0" presId="urn:microsoft.com/office/officeart/2005/8/layout/chevronAccent+Icon"/>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60C5714-0868-4287-90D8-28FB7BF6BD2C}" type="doc">
      <dgm:prSet loTypeId="urn:microsoft.com/office/officeart/2017/3/layout/DropPinTimeline#2" loCatId="other" qsTypeId="urn:microsoft.com/office/officeart/2005/8/quickstyle/simple1" qsCatId="simple" csTypeId="urn:microsoft.com/office/officeart/2005/8/colors/accent2_1" csCatId="accent2" phldr="1"/>
      <dgm:spPr/>
      <dgm:t>
        <a:bodyPr/>
        <a:lstStyle/>
        <a:p>
          <a:endParaRPr lang="en-US"/>
        </a:p>
      </dgm:t>
    </dgm:pt>
    <dgm:pt modelId="{E40F4386-8831-418F-B705-2EF711FB0638}">
      <dgm:prSet phldrT="[Text]"/>
      <dgm:spPr/>
      <dgm:t>
        <a:bodyPr/>
        <a:lstStyle/>
        <a:p>
          <a:r>
            <a:rPr lang="en-US" dirty="0" err="1"/>
            <a:t>Datathon</a:t>
          </a:r>
          <a:r>
            <a:rPr lang="en-US" dirty="0"/>
            <a:t> Kickoff</a:t>
          </a:r>
        </a:p>
        <a:p>
          <a:r>
            <a:rPr lang="en-US" dirty="0"/>
            <a:t>15</a:t>
          </a:r>
          <a:r>
            <a:rPr lang="en-US" baseline="30000" dirty="0"/>
            <a:t>th</a:t>
          </a:r>
          <a:r>
            <a:rPr lang="en-US" dirty="0"/>
            <a:t> October</a:t>
          </a:r>
        </a:p>
      </dgm:t>
    </dgm:pt>
    <dgm:pt modelId="{BA5DB78F-0BD1-45CF-9B96-46A70AB3D9A2}" type="parTrans" cxnId="{6DB8FFBA-487B-4E87-9D41-FD7AF2F69CF4}">
      <dgm:prSet/>
      <dgm:spPr/>
      <dgm:t>
        <a:bodyPr/>
        <a:lstStyle/>
        <a:p>
          <a:endParaRPr lang="en-US"/>
        </a:p>
      </dgm:t>
    </dgm:pt>
    <dgm:pt modelId="{D0CAE994-5783-41EC-9711-4E1D519F3834}" type="sibTrans" cxnId="{6DB8FFBA-487B-4E87-9D41-FD7AF2F69CF4}">
      <dgm:prSet/>
      <dgm:spPr/>
      <dgm:t>
        <a:bodyPr/>
        <a:lstStyle/>
        <a:p>
          <a:endParaRPr lang="en-US"/>
        </a:p>
      </dgm:t>
    </dgm:pt>
    <dgm:pt modelId="{9D775CEA-FB87-47C4-9A33-B679A4F91D5A}">
      <dgm:prSet phldrT="[Text]" custT="1"/>
      <dgm:spPr/>
      <dgm:t>
        <a:bodyPr/>
        <a:lstStyle/>
        <a:p>
          <a:r>
            <a:rPr lang="en-US" sz="1400" b="0" i="0" u="none" dirty="0"/>
            <a:t>.</a:t>
          </a:r>
          <a:endParaRPr lang="en-US" sz="1400" dirty="0"/>
        </a:p>
      </dgm:t>
    </dgm:pt>
    <dgm:pt modelId="{C3B4CFE3-1417-4427-AA54-FBDCAAFFE651}" type="parTrans" cxnId="{7FD8009C-0CEB-41DE-B0CC-709282B25D15}">
      <dgm:prSet/>
      <dgm:spPr/>
      <dgm:t>
        <a:bodyPr/>
        <a:lstStyle/>
        <a:p>
          <a:endParaRPr lang="en-US"/>
        </a:p>
      </dgm:t>
    </dgm:pt>
    <dgm:pt modelId="{DCB568C9-3C02-42D5-BA11-189A5C3024AA}" type="sibTrans" cxnId="{7FD8009C-0CEB-41DE-B0CC-709282B25D15}">
      <dgm:prSet/>
      <dgm:spPr/>
      <dgm:t>
        <a:bodyPr/>
        <a:lstStyle/>
        <a:p>
          <a:endParaRPr lang="en-US"/>
        </a:p>
      </dgm:t>
    </dgm:pt>
    <dgm:pt modelId="{216BC4CD-18EE-4F27-8680-F1299126CE77}">
      <dgm:prSet phldrT="[Text]"/>
      <dgm:spPr/>
      <dgm:t>
        <a:bodyPr/>
        <a:lstStyle/>
        <a:p>
          <a:r>
            <a:rPr lang="en-US" dirty="0"/>
            <a:t>Workshop EDA</a:t>
          </a:r>
        </a:p>
      </dgm:t>
    </dgm:pt>
    <dgm:pt modelId="{9035202F-34B7-4FD2-ABEC-FBF9181D08E7}" type="parTrans" cxnId="{0A3B7C5F-7735-4608-8242-E6F73844D071}">
      <dgm:prSet/>
      <dgm:spPr/>
      <dgm:t>
        <a:bodyPr/>
        <a:lstStyle/>
        <a:p>
          <a:endParaRPr lang="en-US"/>
        </a:p>
      </dgm:t>
    </dgm:pt>
    <dgm:pt modelId="{53BD166D-91E5-487C-BD55-AC4B1FA9AFAB}" type="sibTrans" cxnId="{0A3B7C5F-7735-4608-8242-E6F73844D071}">
      <dgm:prSet/>
      <dgm:spPr/>
      <dgm:t>
        <a:bodyPr/>
        <a:lstStyle/>
        <a:p>
          <a:endParaRPr lang="en-US"/>
        </a:p>
      </dgm:t>
    </dgm:pt>
    <dgm:pt modelId="{C9D54AD6-2B46-4A5C-8B15-6EB605017506}">
      <dgm:prSet phldrT="[Text]" custT="1"/>
      <dgm:spPr/>
      <dgm:t>
        <a:bodyPr/>
        <a:lstStyle/>
        <a:p>
          <a:r>
            <a:rPr lang="en-US" sz="1400" dirty="0"/>
            <a:t>23</a:t>
          </a:r>
          <a:r>
            <a:rPr lang="en-US" sz="1400" baseline="30000" dirty="0"/>
            <a:t>rd</a:t>
          </a:r>
          <a:r>
            <a:rPr lang="en-US" sz="1400" dirty="0"/>
            <a:t> October 2024</a:t>
          </a:r>
        </a:p>
      </dgm:t>
    </dgm:pt>
    <dgm:pt modelId="{F129E4C2-7904-46D3-A1B6-3961A818C015}" type="parTrans" cxnId="{792B05C2-5166-497A-B522-DD33ED15AE00}">
      <dgm:prSet/>
      <dgm:spPr/>
      <dgm:t>
        <a:bodyPr/>
        <a:lstStyle/>
        <a:p>
          <a:endParaRPr lang="en-US"/>
        </a:p>
      </dgm:t>
    </dgm:pt>
    <dgm:pt modelId="{BF7E5694-37A7-4053-9E35-03119E673100}" type="sibTrans" cxnId="{792B05C2-5166-497A-B522-DD33ED15AE00}">
      <dgm:prSet/>
      <dgm:spPr/>
      <dgm:t>
        <a:bodyPr/>
        <a:lstStyle/>
        <a:p>
          <a:endParaRPr lang="en-US"/>
        </a:p>
      </dgm:t>
    </dgm:pt>
    <dgm:pt modelId="{93FF5F9D-AAFA-4950-8546-6AECA4470D48}">
      <dgm:prSet phldrT="[Text]"/>
      <dgm:spPr/>
      <dgm:t>
        <a:bodyPr/>
        <a:lstStyle/>
        <a:p>
          <a:r>
            <a:rPr lang="en-US" dirty="0"/>
            <a:t>Mentorship - start to end</a:t>
          </a:r>
        </a:p>
      </dgm:t>
    </dgm:pt>
    <dgm:pt modelId="{3D298734-E7B7-4677-BE81-F586C8D97438}" type="parTrans" cxnId="{06A2C4EF-834F-43FD-B45A-1554E6A68EBB}">
      <dgm:prSet/>
      <dgm:spPr/>
      <dgm:t>
        <a:bodyPr/>
        <a:lstStyle/>
        <a:p>
          <a:endParaRPr lang="en-US"/>
        </a:p>
      </dgm:t>
    </dgm:pt>
    <dgm:pt modelId="{38F0A00F-2CCF-46E9-AA53-7C6F7D500B84}" type="sibTrans" cxnId="{06A2C4EF-834F-43FD-B45A-1554E6A68EBB}">
      <dgm:prSet/>
      <dgm:spPr/>
      <dgm:t>
        <a:bodyPr/>
        <a:lstStyle/>
        <a:p>
          <a:endParaRPr lang="en-US"/>
        </a:p>
      </dgm:t>
    </dgm:pt>
    <dgm:pt modelId="{7C246739-132B-41AD-8DFA-A108B89D138D}">
      <dgm:prSet phldrT="[Text]" custT="1"/>
      <dgm:spPr/>
      <dgm:t>
        <a:bodyPr/>
        <a:lstStyle/>
        <a:p>
          <a:r>
            <a:rPr lang="en-US" sz="1400" b="0" i="0" u="none" dirty="0"/>
            <a:t>3 mentorship Sessions to assist during the mentorship</a:t>
          </a:r>
          <a:endParaRPr lang="en-US" sz="1400" dirty="0"/>
        </a:p>
      </dgm:t>
    </dgm:pt>
    <dgm:pt modelId="{6DC6AB27-331E-4C02-81E1-D2DC0951F94A}" type="parTrans" cxnId="{21F68C21-0932-40ED-B3AD-15446DF383C2}">
      <dgm:prSet/>
      <dgm:spPr/>
      <dgm:t>
        <a:bodyPr/>
        <a:lstStyle/>
        <a:p>
          <a:endParaRPr lang="en-US"/>
        </a:p>
      </dgm:t>
    </dgm:pt>
    <dgm:pt modelId="{ABE6CE27-78DF-4DFE-AE98-C519395C0138}" type="sibTrans" cxnId="{21F68C21-0932-40ED-B3AD-15446DF383C2}">
      <dgm:prSet/>
      <dgm:spPr/>
      <dgm:t>
        <a:bodyPr/>
        <a:lstStyle/>
        <a:p>
          <a:endParaRPr lang="en-US"/>
        </a:p>
      </dgm:t>
    </dgm:pt>
    <dgm:pt modelId="{57D926EE-FF1C-4F8E-BE58-791552003389}">
      <dgm:prSet phldrT="[Text]"/>
      <dgm:spPr/>
      <dgm:t>
        <a:bodyPr/>
        <a:lstStyle/>
        <a:p>
          <a:r>
            <a:rPr lang="en-US" dirty="0"/>
            <a:t>Workshop Storytelling</a:t>
          </a:r>
        </a:p>
      </dgm:t>
    </dgm:pt>
    <dgm:pt modelId="{73E44EEA-ED9D-47FC-9428-986D0A1FC4C0}" type="parTrans" cxnId="{369994A5-D668-4BAA-BAE5-4659A47CAE31}">
      <dgm:prSet/>
      <dgm:spPr/>
      <dgm:t>
        <a:bodyPr/>
        <a:lstStyle/>
        <a:p>
          <a:endParaRPr lang="en-US"/>
        </a:p>
      </dgm:t>
    </dgm:pt>
    <dgm:pt modelId="{A8CFE573-C424-4A7A-A6DC-2CAFAF6BE4BE}" type="sibTrans" cxnId="{369994A5-D668-4BAA-BAE5-4659A47CAE31}">
      <dgm:prSet/>
      <dgm:spPr/>
      <dgm:t>
        <a:bodyPr/>
        <a:lstStyle/>
        <a:p>
          <a:endParaRPr lang="en-US"/>
        </a:p>
      </dgm:t>
    </dgm:pt>
    <dgm:pt modelId="{C29A2877-D327-472A-B8DE-A9582740D1C4}">
      <dgm:prSet phldrT="[Text]"/>
      <dgm:spPr/>
      <dgm:t>
        <a:bodyPr/>
        <a:lstStyle/>
        <a:p>
          <a:r>
            <a:rPr lang="en-US" dirty="0"/>
            <a:t>End of </a:t>
          </a:r>
          <a:r>
            <a:rPr lang="en-US" dirty="0" err="1"/>
            <a:t>Datathon</a:t>
          </a:r>
          <a:r>
            <a:rPr lang="en-US" dirty="0"/>
            <a:t> - 11</a:t>
          </a:r>
          <a:r>
            <a:rPr lang="en-US" baseline="30000" dirty="0"/>
            <a:t>th</a:t>
          </a:r>
          <a:r>
            <a:rPr lang="en-US" dirty="0"/>
            <a:t> December 2025</a:t>
          </a:r>
        </a:p>
      </dgm:t>
    </dgm:pt>
    <dgm:pt modelId="{ACB8F89D-E3F0-46D6-9FE2-0E08ED03F108}" type="parTrans" cxnId="{E06C2FA0-97C9-4115-8036-5641738523F0}">
      <dgm:prSet/>
      <dgm:spPr/>
      <dgm:t>
        <a:bodyPr/>
        <a:lstStyle/>
        <a:p>
          <a:endParaRPr lang="en-US"/>
        </a:p>
      </dgm:t>
    </dgm:pt>
    <dgm:pt modelId="{4C9B2A60-E155-4BBB-A3EE-15AEEAA6D5C7}" type="sibTrans" cxnId="{E06C2FA0-97C9-4115-8036-5641738523F0}">
      <dgm:prSet/>
      <dgm:spPr/>
      <dgm:t>
        <a:bodyPr/>
        <a:lstStyle/>
        <a:p>
          <a:endParaRPr lang="en-US"/>
        </a:p>
      </dgm:t>
    </dgm:pt>
    <dgm:pt modelId="{04956CC5-BC9D-4B6B-9065-8589629A4900}">
      <dgm:prSet phldrT="[Text]" custT="1"/>
      <dgm:spPr/>
      <dgm:t>
        <a:bodyPr/>
        <a:lstStyle/>
        <a:p>
          <a:endParaRPr lang="en-US" sz="1400" dirty="0"/>
        </a:p>
      </dgm:t>
    </dgm:pt>
    <dgm:pt modelId="{EF3CCB5D-2D2B-414F-9C3E-2A98641DE75C}" type="parTrans" cxnId="{BE51D2B2-029C-4554-8705-90B588CC81C4}">
      <dgm:prSet/>
      <dgm:spPr/>
      <dgm:t>
        <a:bodyPr/>
        <a:lstStyle/>
        <a:p>
          <a:endParaRPr lang="en-US"/>
        </a:p>
      </dgm:t>
    </dgm:pt>
    <dgm:pt modelId="{4A8BA95F-C155-4C29-BC73-64B882D2BD09}" type="sibTrans" cxnId="{BE51D2B2-029C-4554-8705-90B588CC81C4}">
      <dgm:prSet/>
      <dgm:spPr/>
      <dgm:t>
        <a:bodyPr/>
        <a:lstStyle/>
        <a:p>
          <a:endParaRPr lang="en-US"/>
        </a:p>
      </dgm:t>
    </dgm:pt>
    <dgm:pt modelId="{25D1910D-4E8B-4393-8125-38DEB2A68B1E}">
      <dgm:prSet phldrT="[Text]" custT="1"/>
      <dgm:spPr/>
      <dgm:t>
        <a:bodyPr/>
        <a:lstStyle/>
        <a:p>
          <a:r>
            <a:rPr lang="en-US" sz="1400" b="0" i="0" u="none" dirty="0"/>
            <a:t>Submission of end result</a:t>
          </a:r>
          <a:endParaRPr lang="en-US" sz="1500" dirty="0"/>
        </a:p>
      </dgm:t>
    </dgm:pt>
    <dgm:pt modelId="{71FC1CD1-8933-446D-A410-F2E5ECFCDCD4}" type="parTrans" cxnId="{D76B7430-3357-4174-8439-41EDA872EF5F}">
      <dgm:prSet/>
      <dgm:spPr/>
      <dgm:t>
        <a:bodyPr/>
        <a:lstStyle/>
        <a:p>
          <a:endParaRPr lang="en-US"/>
        </a:p>
      </dgm:t>
    </dgm:pt>
    <dgm:pt modelId="{FD38C820-2D77-442C-81A5-3C5E08D280FF}" type="sibTrans" cxnId="{D76B7430-3357-4174-8439-41EDA872EF5F}">
      <dgm:prSet/>
      <dgm:spPr/>
      <dgm:t>
        <a:bodyPr/>
        <a:lstStyle/>
        <a:p>
          <a:endParaRPr lang="en-US"/>
        </a:p>
      </dgm:t>
    </dgm:pt>
    <dgm:pt modelId="{407671DE-689A-4402-8922-08873E63480D}" type="pres">
      <dgm:prSet presAssocID="{160C5714-0868-4287-90D8-28FB7BF6BD2C}" presName="root" presStyleCnt="0">
        <dgm:presLayoutVars>
          <dgm:chMax/>
          <dgm:chPref/>
          <dgm:dir/>
          <dgm:animLvl val="lvl"/>
        </dgm:presLayoutVars>
      </dgm:prSet>
      <dgm:spPr/>
    </dgm:pt>
    <dgm:pt modelId="{1E8C53CE-312B-400D-8E6A-4635CB4CE270}" type="pres">
      <dgm:prSet presAssocID="{160C5714-0868-4287-90D8-28FB7BF6BD2C}" presName="divider" presStyleLbl="fgAcc1" presStyleIdx="0" presStyleCnt="6"/>
      <dgm:spPr>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tailEnd type="triangle" w="lg" len="lg"/>
        </a:ln>
        <a:effectLst/>
      </dgm:spPr>
    </dgm:pt>
    <dgm:pt modelId="{46D0A0B6-99C1-4C93-9D07-D394FCD06FBC}" type="pres">
      <dgm:prSet presAssocID="{160C5714-0868-4287-90D8-28FB7BF6BD2C}" presName="nodes" presStyleCnt="0">
        <dgm:presLayoutVars>
          <dgm:chMax/>
          <dgm:chPref/>
          <dgm:animLvl val="lvl"/>
        </dgm:presLayoutVars>
      </dgm:prSet>
      <dgm:spPr/>
    </dgm:pt>
    <dgm:pt modelId="{54FA9F05-68DF-4858-B50D-DCEC408D98A0}" type="pres">
      <dgm:prSet presAssocID="{E40F4386-8831-418F-B705-2EF711FB0638}" presName="composite" presStyleCnt="0"/>
      <dgm:spPr/>
    </dgm:pt>
    <dgm:pt modelId="{CDDE1E5C-76D1-411D-97D4-8F1977E9842D}" type="pres">
      <dgm:prSet presAssocID="{E40F4386-8831-418F-B705-2EF711FB0638}" presName="ConnectorPoint" presStyleLbl="lnNode1" presStyleIdx="0" presStyleCnt="5"/>
      <dgm:spPr/>
    </dgm:pt>
    <dgm:pt modelId="{A3C084F2-0093-4679-BE5F-A72847C99793}" type="pres">
      <dgm:prSet presAssocID="{E40F4386-8831-418F-B705-2EF711FB0638}" presName="DropPinPlaceHolder" presStyleCnt="0"/>
      <dgm:spPr/>
    </dgm:pt>
    <dgm:pt modelId="{0A69E26B-610A-460B-8DC9-F49A37B64039}" type="pres">
      <dgm:prSet presAssocID="{E40F4386-8831-418F-B705-2EF711FB0638}" presName="DropPin" presStyleLbl="alignNode1" presStyleIdx="0" presStyleCnt="5" custLinFactNeighborY="-3516"/>
      <dgm:spPr/>
    </dgm:pt>
    <dgm:pt modelId="{0D47F3AA-634C-409F-BD69-E4BACD9CCCFA}" type="pres">
      <dgm:prSet presAssocID="{E40F4386-8831-418F-B705-2EF711FB0638}" presName="Ellipse" presStyleLbl="fgAcc1" presStyleIdx="1"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A292B0A5-8BE5-4E84-8618-26EA28CFF4A3}" type="pres">
      <dgm:prSet presAssocID="{E40F4386-8831-418F-B705-2EF711FB0638}" presName="L2TextContainer" presStyleLbl="revTx" presStyleIdx="0" presStyleCnt="10">
        <dgm:presLayoutVars>
          <dgm:bulletEnabled val="1"/>
        </dgm:presLayoutVars>
      </dgm:prSet>
      <dgm:spPr/>
    </dgm:pt>
    <dgm:pt modelId="{AA393DB5-4DAB-4AB9-875A-4BE9E87DA2BF}" type="pres">
      <dgm:prSet presAssocID="{E40F4386-8831-418F-B705-2EF711FB0638}" presName="L1TextContainer" presStyleLbl="revTx" presStyleIdx="1" presStyleCnt="10">
        <dgm:presLayoutVars>
          <dgm:chMax val="1"/>
          <dgm:chPref val="1"/>
          <dgm:bulletEnabled val="1"/>
        </dgm:presLayoutVars>
      </dgm:prSet>
      <dgm:spPr/>
    </dgm:pt>
    <dgm:pt modelId="{D10F2BCE-B77B-4F05-95FD-A65109E5DEA0}" type="pres">
      <dgm:prSet presAssocID="{E40F4386-8831-418F-B705-2EF711FB0638}" presName="ConnectLine" presStyleLbl="sibTrans1D1" presStyleIdx="0" presStyleCnt="5"/>
      <dgm:spPr>
        <a:noFill/>
        <a:ln w="9525" cap="flat" cmpd="sng" algn="ctr">
          <a:solidFill>
            <a:schemeClr val="accent2">
              <a:lumMod val="50000"/>
            </a:schemeClr>
          </a:solidFill>
          <a:prstDash val="dash"/>
          <a:miter lim="800000"/>
        </a:ln>
        <a:effectLst/>
      </dgm:spPr>
    </dgm:pt>
    <dgm:pt modelId="{7842451D-72E5-4EF0-B35E-DA20F99FD31B}" type="pres">
      <dgm:prSet presAssocID="{E40F4386-8831-418F-B705-2EF711FB0638}" presName="EmptyPlaceHolder" presStyleCnt="0"/>
      <dgm:spPr/>
    </dgm:pt>
    <dgm:pt modelId="{B17D2C92-48C0-4F3D-88BD-E2B451D76F57}" type="pres">
      <dgm:prSet presAssocID="{D0CAE994-5783-41EC-9711-4E1D519F3834}" presName="spaceBetweenRectangles" presStyleCnt="0"/>
      <dgm:spPr/>
    </dgm:pt>
    <dgm:pt modelId="{FBE92DF5-B8E0-497C-B190-87AC73E45970}" type="pres">
      <dgm:prSet presAssocID="{216BC4CD-18EE-4F27-8680-F1299126CE77}" presName="composite" presStyleCnt="0"/>
      <dgm:spPr/>
    </dgm:pt>
    <dgm:pt modelId="{94B71067-EBEC-4112-A9D1-8B8A7A437FC8}" type="pres">
      <dgm:prSet presAssocID="{216BC4CD-18EE-4F27-8680-F1299126CE77}" presName="ConnectorPoint" presStyleLbl="lnNode1" presStyleIdx="1" presStyleCnt="5"/>
      <dgm:spPr/>
    </dgm:pt>
    <dgm:pt modelId="{7514FAA3-F485-4827-B6A2-FC89911A0BB4}" type="pres">
      <dgm:prSet presAssocID="{216BC4CD-18EE-4F27-8680-F1299126CE77}" presName="DropPinPlaceHolder" presStyleCnt="0"/>
      <dgm:spPr/>
    </dgm:pt>
    <dgm:pt modelId="{11AAD205-8152-4363-B661-3C3A26A103FF}" type="pres">
      <dgm:prSet presAssocID="{216BC4CD-18EE-4F27-8680-F1299126CE77}" presName="DropPin" presStyleLbl="alignNode1" presStyleIdx="1" presStyleCnt="5" custLinFactNeighborY="3516"/>
      <dgm:spPr/>
    </dgm:pt>
    <dgm:pt modelId="{2E4364CD-3B8A-4A42-AB11-744F4277900A}" type="pres">
      <dgm:prSet presAssocID="{216BC4CD-18EE-4F27-8680-F1299126CE77}" presName="Ellipse" presStyleLbl="fgAcc1" presStyleIdx="2"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07310A89-F151-435B-963F-FD9908E8C694}" type="pres">
      <dgm:prSet presAssocID="{216BC4CD-18EE-4F27-8680-F1299126CE77}" presName="L2TextContainer" presStyleLbl="revTx" presStyleIdx="2" presStyleCnt="10">
        <dgm:presLayoutVars>
          <dgm:bulletEnabled val="1"/>
        </dgm:presLayoutVars>
      </dgm:prSet>
      <dgm:spPr/>
    </dgm:pt>
    <dgm:pt modelId="{6386BA6E-453A-41E1-ADAD-7626B92BD1BF}" type="pres">
      <dgm:prSet presAssocID="{216BC4CD-18EE-4F27-8680-F1299126CE77}" presName="L1TextContainer" presStyleLbl="revTx" presStyleIdx="3" presStyleCnt="10">
        <dgm:presLayoutVars>
          <dgm:chMax val="1"/>
          <dgm:chPref val="1"/>
          <dgm:bulletEnabled val="1"/>
        </dgm:presLayoutVars>
      </dgm:prSet>
      <dgm:spPr/>
    </dgm:pt>
    <dgm:pt modelId="{DB95D829-80DF-4ADA-B04C-CE92ADFB6606}" type="pres">
      <dgm:prSet presAssocID="{216BC4CD-18EE-4F27-8680-F1299126CE77}" presName="ConnectLine" presStyleLbl="sibTrans1D1" presStyleIdx="1" presStyleCnt="5"/>
      <dgm:spPr>
        <a:noFill/>
        <a:ln w="9525" cap="flat" cmpd="sng" algn="ctr">
          <a:solidFill>
            <a:schemeClr val="accent2">
              <a:lumMod val="50000"/>
            </a:schemeClr>
          </a:solidFill>
          <a:prstDash val="dash"/>
          <a:miter lim="800000"/>
        </a:ln>
        <a:effectLst/>
      </dgm:spPr>
    </dgm:pt>
    <dgm:pt modelId="{CDFB6879-D0D6-43FC-BC0B-D27687D992EB}" type="pres">
      <dgm:prSet presAssocID="{216BC4CD-18EE-4F27-8680-F1299126CE77}" presName="EmptyPlaceHolder" presStyleCnt="0"/>
      <dgm:spPr/>
    </dgm:pt>
    <dgm:pt modelId="{73F94D99-690C-4CBF-869A-EF5DD70CF6B4}" type="pres">
      <dgm:prSet presAssocID="{53BD166D-91E5-487C-BD55-AC4B1FA9AFAB}" presName="spaceBetweenRectangles" presStyleCnt="0"/>
      <dgm:spPr/>
    </dgm:pt>
    <dgm:pt modelId="{CEDC3BDA-322C-4005-A3A5-77E148865242}" type="pres">
      <dgm:prSet presAssocID="{93FF5F9D-AAFA-4950-8546-6AECA4470D48}" presName="composite" presStyleCnt="0"/>
      <dgm:spPr/>
    </dgm:pt>
    <dgm:pt modelId="{83D4573F-3CB1-4541-8BEE-E8224A8ED015}" type="pres">
      <dgm:prSet presAssocID="{93FF5F9D-AAFA-4950-8546-6AECA4470D48}" presName="ConnectorPoint" presStyleLbl="lnNode1" presStyleIdx="2" presStyleCnt="5"/>
      <dgm:spPr/>
    </dgm:pt>
    <dgm:pt modelId="{192BBF61-2B64-4E18-92EE-EF8B6030201C}" type="pres">
      <dgm:prSet presAssocID="{93FF5F9D-AAFA-4950-8546-6AECA4470D48}" presName="DropPinPlaceHolder" presStyleCnt="0"/>
      <dgm:spPr/>
    </dgm:pt>
    <dgm:pt modelId="{63CCDBCC-C40A-41AF-BB40-B20A9AB919D8}" type="pres">
      <dgm:prSet presAssocID="{93FF5F9D-AAFA-4950-8546-6AECA4470D48}" presName="DropPin" presStyleLbl="alignNode1" presStyleIdx="2" presStyleCnt="5" custLinFactNeighborY="-3516"/>
      <dgm:spPr/>
    </dgm:pt>
    <dgm:pt modelId="{C25D9000-2762-4B6C-BFD6-7B6C2D0122B9}" type="pres">
      <dgm:prSet presAssocID="{93FF5F9D-AAFA-4950-8546-6AECA4470D48}" presName="Ellipse" presStyleLbl="fgAcc1" presStyleIdx="3"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C08C98A3-4322-425C-8260-4319044AFBF1}" type="pres">
      <dgm:prSet presAssocID="{93FF5F9D-AAFA-4950-8546-6AECA4470D48}" presName="L2TextContainer" presStyleLbl="revTx" presStyleIdx="4" presStyleCnt="10">
        <dgm:presLayoutVars>
          <dgm:bulletEnabled val="1"/>
        </dgm:presLayoutVars>
      </dgm:prSet>
      <dgm:spPr/>
    </dgm:pt>
    <dgm:pt modelId="{52F3B4A2-8EDD-4B40-B5F3-A1CECB56D29F}" type="pres">
      <dgm:prSet presAssocID="{93FF5F9D-AAFA-4950-8546-6AECA4470D48}" presName="L1TextContainer" presStyleLbl="revTx" presStyleIdx="5" presStyleCnt="10">
        <dgm:presLayoutVars>
          <dgm:chMax val="1"/>
          <dgm:chPref val="1"/>
          <dgm:bulletEnabled val="1"/>
        </dgm:presLayoutVars>
      </dgm:prSet>
      <dgm:spPr/>
    </dgm:pt>
    <dgm:pt modelId="{4A2B3FB7-F9B6-43D5-A931-C70A3750EA87}" type="pres">
      <dgm:prSet presAssocID="{93FF5F9D-AAFA-4950-8546-6AECA4470D48}" presName="ConnectLine" presStyleLbl="sibTrans1D1" presStyleIdx="2" presStyleCnt="5"/>
      <dgm:spPr>
        <a:noFill/>
        <a:ln w="9525" cap="flat" cmpd="sng" algn="ctr">
          <a:solidFill>
            <a:schemeClr val="accent2">
              <a:lumMod val="50000"/>
            </a:schemeClr>
          </a:solidFill>
          <a:prstDash val="dash"/>
          <a:miter lim="800000"/>
        </a:ln>
        <a:effectLst/>
      </dgm:spPr>
    </dgm:pt>
    <dgm:pt modelId="{BA1A1A8C-A776-4D01-B097-263B42C05CD4}" type="pres">
      <dgm:prSet presAssocID="{93FF5F9D-AAFA-4950-8546-6AECA4470D48}" presName="EmptyPlaceHolder" presStyleCnt="0"/>
      <dgm:spPr/>
    </dgm:pt>
    <dgm:pt modelId="{06E0E481-BB98-4161-9BDE-A1547F63DD20}" type="pres">
      <dgm:prSet presAssocID="{38F0A00F-2CCF-46E9-AA53-7C6F7D500B84}" presName="spaceBetweenRectangles" presStyleCnt="0"/>
      <dgm:spPr/>
    </dgm:pt>
    <dgm:pt modelId="{FB2E9D8E-3404-4E79-B215-9DBE16583FBD}" type="pres">
      <dgm:prSet presAssocID="{57D926EE-FF1C-4F8E-BE58-791552003389}" presName="composite" presStyleCnt="0"/>
      <dgm:spPr/>
    </dgm:pt>
    <dgm:pt modelId="{A4A288FA-2972-4660-B846-F0F60F21A8F3}" type="pres">
      <dgm:prSet presAssocID="{57D926EE-FF1C-4F8E-BE58-791552003389}" presName="ConnectorPoint" presStyleLbl="lnNode1" presStyleIdx="3" presStyleCnt="5"/>
      <dgm:spPr/>
    </dgm:pt>
    <dgm:pt modelId="{B00C1F6C-3838-4D06-B744-0D84C6431A13}" type="pres">
      <dgm:prSet presAssocID="{57D926EE-FF1C-4F8E-BE58-791552003389}" presName="DropPinPlaceHolder" presStyleCnt="0"/>
      <dgm:spPr/>
    </dgm:pt>
    <dgm:pt modelId="{4C5813BC-956A-4F8C-B1AA-086730732ACF}" type="pres">
      <dgm:prSet presAssocID="{57D926EE-FF1C-4F8E-BE58-791552003389}" presName="DropPin" presStyleLbl="alignNode1" presStyleIdx="3" presStyleCnt="5" custLinFactNeighborY="3516"/>
      <dgm:spPr/>
    </dgm:pt>
    <dgm:pt modelId="{30745FD9-45E6-4F2F-952E-B76E1E38EA48}" type="pres">
      <dgm:prSet presAssocID="{57D926EE-FF1C-4F8E-BE58-791552003389}" presName="Ellipse" presStyleLbl="fgAcc1" presStyleIdx="4"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FA75F9D6-BA19-40B6-8EBB-F8B5A1A5DB04}" type="pres">
      <dgm:prSet presAssocID="{57D926EE-FF1C-4F8E-BE58-791552003389}" presName="L2TextContainer" presStyleLbl="revTx" presStyleIdx="6" presStyleCnt="10">
        <dgm:presLayoutVars>
          <dgm:bulletEnabled val="1"/>
        </dgm:presLayoutVars>
      </dgm:prSet>
      <dgm:spPr/>
    </dgm:pt>
    <dgm:pt modelId="{7759EFD6-8D9B-407B-BFD2-E887C01621A3}" type="pres">
      <dgm:prSet presAssocID="{57D926EE-FF1C-4F8E-BE58-791552003389}" presName="L1TextContainer" presStyleLbl="revTx" presStyleIdx="7" presStyleCnt="10">
        <dgm:presLayoutVars>
          <dgm:chMax val="1"/>
          <dgm:chPref val="1"/>
          <dgm:bulletEnabled val="1"/>
        </dgm:presLayoutVars>
      </dgm:prSet>
      <dgm:spPr/>
    </dgm:pt>
    <dgm:pt modelId="{87D01122-9189-4BBF-B5EB-8A13E8CADCB7}" type="pres">
      <dgm:prSet presAssocID="{57D926EE-FF1C-4F8E-BE58-791552003389}" presName="ConnectLine" presStyleLbl="sibTrans1D1" presStyleIdx="3" presStyleCnt="5"/>
      <dgm:spPr>
        <a:noFill/>
        <a:ln w="9525" cap="flat" cmpd="sng" algn="ctr">
          <a:solidFill>
            <a:schemeClr val="accent2">
              <a:lumMod val="50000"/>
            </a:schemeClr>
          </a:solidFill>
          <a:prstDash val="dash"/>
          <a:miter lim="800000"/>
        </a:ln>
        <a:effectLst/>
      </dgm:spPr>
    </dgm:pt>
    <dgm:pt modelId="{F2083E7F-8909-4F43-97E9-9BDF4D0B9596}" type="pres">
      <dgm:prSet presAssocID="{57D926EE-FF1C-4F8E-BE58-791552003389}" presName="EmptyPlaceHolder" presStyleCnt="0"/>
      <dgm:spPr/>
    </dgm:pt>
    <dgm:pt modelId="{6A29383C-57EA-4549-AEB6-87AA2F47DB91}" type="pres">
      <dgm:prSet presAssocID="{A8CFE573-C424-4A7A-A6DC-2CAFAF6BE4BE}" presName="spaceBetweenRectangles" presStyleCnt="0"/>
      <dgm:spPr/>
    </dgm:pt>
    <dgm:pt modelId="{07E7D5C7-192C-4FD4-8FDB-8367E75296B2}" type="pres">
      <dgm:prSet presAssocID="{C29A2877-D327-472A-B8DE-A9582740D1C4}" presName="composite" presStyleCnt="0"/>
      <dgm:spPr/>
    </dgm:pt>
    <dgm:pt modelId="{E5A60AEB-AC99-48F9-A630-D706383CE830}" type="pres">
      <dgm:prSet presAssocID="{C29A2877-D327-472A-B8DE-A9582740D1C4}" presName="ConnectorPoint" presStyleLbl="lnNode1" presStyleIdx="4" presStyleCnt="5"/>
      <dgm:spPr/>
    </dgm:pt>
    <dgm:pt modelId="{DAA99B08-B3AE-4897-936E-6B401AF838B8}" type="pres">
      <dgm:prSet presAssocID="{C29A2877-D327-472A-B8DE-A9582740D1C4}" presName="DropPinPlaceHolder" presStyleCnt="0"/>
      <dgm:spPr/>
    </dgm:pt>
    <dgm:pt modelId="{53AB3C40-A8F3-42AD-ACAA-EFFE0F58231C}" type="pres">
      <dgm:prSet presAssocID="{C29A2877-D327-472A-B8DE-A9582740D1C4}" presName="DropPin" presStyleLbl="alignNode1" presStyleIdx="4" presStyleCnt="5" custLinFactNeighborY="-3516"/>
      <dgm:spPr/>
    </dgm:pt>
    <dgm:pt modelId="{D2FD05BB-C8D3-4629-A36D-3F0D8E17237D}" type="pres">
      <dgm:prSet presAssocID="{C29A2877-D327-472A-B8DE-A9582740D1C4}" presName="Ellipse" presStyleLbl="fgAcc1" presStyleIdx="5" presStyleCnt="6"/>
      <dgm:spPr>
        <a:solidFill>
          <a:schemeClr val="accent2">
            <a:alpha val="90000"/>
            <a:tint val="40000"/>
            <a:hueOff val="0"/>
            <a:satOff val="0"/>
            <a:lumOff val="0"/>
            <a:alphaOff val="0"/>
          </a:schemeClr>
        </a:solidFill>
        <a:ln w="12700" cap="flat" cmpd="sng" algn="ctr">
          <a:noFill/>
          <a:prstDash val="solid"/>
          <a:miter lim="800000"/>
        </a:ln>
        <a:effectLst/>
      </dgm:spPr>
    </dgm:pt>
    <dgm:pt modelId="{A27C66FE-A882-45CB-AA8B-D41CAAC87FCE}" type="pres">
      <dgm:prSet presAssocID="{C29A2877-D327-472A-B8DE-A9582740D1C4}" presName="L2TextContainer" presStyleLbl="revTx" presStyleIdx="8" presStyleCnt="10">
        <dgm:presLayoutVars>
          <dgm:bulletEnabled val="1"/>
        </dgm:presLayoutVars>
      </dgm:prSet>
      <dgm:spPr/>
    </dgm:pt>
    <dgm:pt modelId="{A3AC5A82-45CF-44A1-B41F-635DAC5A92BB}" type="pres">
      <dgm:prSet presAssocID="{C29A2877-D327-472A-B8DE-A9582740D1C4}" presName="L1TextContainer" presStyleLbl="revTx" presStyleIdx="9" presStyleCnt="10">
        <dgm:presLayoutVars>
          <dgm:chMax val="1"/>
          <dgm:chPref val="1"/>
          <dgm:bulletEnabled val="1"/>
        </dgm:presLayoutVars>
      </dgm:prSet>
      <dgm:spPr/>
    </dgm:pt>
    <dgm:pt modelId="{1513F0EC-F72E-4447-AE42-46AD1B95828E}" type="pres">
      <dgm:prSet presAssocID="{C29A2877-D327-472A-B8DE-A9582740D1C4}" presName="ConnectLine" presStyleLbl="sibTrans1D1" presStyleIdx="4" presStyleCnt="5"/>
      <dgm:spPr>
        <a:noFill/>
        <a:ln w="9525" cap="flat" cmpd="sng" algn="ctr">
          <a:solidFill>
            <a:schemeClr val="accent2">
              <a:lumMod val="50000"/>
            </a:schemeClr>
          </a:solidFill>
          <a:prstDash val="dash"/>
          <a:miter lim="800000"/>
        </a:ln>
        <a:effectLst/>
      </dgm:spPr>
    </dgm:pt>
    <dgm:pt modelId="{AEE1B82C-0846-4933-84C5-2CE9F6ABE6B4}" type="pres">
      <dgm:prSet presAssocID="{C29A2877-D327-472A-B8DE-A9582740D1C4}" presName="EmptyPlaceHolder" presStyleCnt="0"/>
      <dgm:spPr/>
    </dgm:pt>
  </dgm:ptLst>
  <dgm:cxnLst>
    <dgm:cxn modelId="{2F8D9110-DEE1-4530-A787-7B1F955B8D11}" type="presOf" srcId="{E40F4386-8831-418F-B705-2EF711FB0638}" destId="{AA393DB5-4DAB-4AB9-875A-4BE9E87DA2BF}" srcOrd="0" destOrd="0" presId="urn:microsoft.com/office/officeart/2017/3/layout/DropPinTimeline#2"/>
    <dgm:cxn modelId="{21F68C21-0932-40ED-B3AD-15446DF383C2}" srcId="{93FF5F9D-AAFA-4950-8546-6AECA4470D48}" destId="{7C246739-132B-41AD-8DFA-A108B89D138D}" srcOrd="0" destOrd="0" parTransId="{6DC6AB27-331E-4C02-81E1-D2DC0951F94A}" sibTransId="{ABE6CE27-78DF-4DFE-AE98-C519395C0138}"/>
    <dgm:cxn modelId="{D76B7430-3357-4174-8439-41EDA872EF5F}" srcId="{C29A2877-D327-472A-B8DE-A9582740D1C4}" destId="{25D1910D-4E8B-4393-8125-38DEB2A68B1E}" srcOrd="0" destOrd="0" parTransId="{71FC1CD1-8933-446D-A410-F2E5ECFCDCD4}" sibTransId="{FD38C820-2D77-442C-81A5-3C5E08D280FF}"/>
    <dgm:cxn modelId="{10C14F34-D61A-4E98-B25B-3E085A103CE3}" type="presOf" srcId="{160C5714-0868-4287-90D8-28FB7BF6BD2C}" destId="{407671DE-689A-4402-8922-08873E63480D}" srcOrd="0" destOrd="0" presId="urn:microsoft.com/office/officeart/2017/3/layout/DropPinTimeline#2"/>
    <dgm:cxn modelId="{0A3B7C5F-7735-4608-8242-E6F73844D071}" srcId="{160C5714-0868-4287-90D8-28FB7BF6BD2C}" destId="{216BC4CD-18EE-4F27-8680-F1299126CE77}" srcOrd="1" destOrd="0" parTransId="{9035202F-34B7-4FD2-ABEC-FBF9181D08E7}" sibTransId="{53BD166D-91E5-487C-BD55-AC4B1FA9AFAB}"/>
    <dgm:cxn modelId="{676C0349-F2D6-4D2C-9FCF-F305471D4E59}" type="presOf" srcId="{216BC4CD-18EE-4F27-8680-F1299126CE77}" destId="{6386BA6E-453A-41E1-ADAD-7626B92BD1BF}" srcOrd="0" destOrd="0" presId="urn:microsoft.com/office/officeart/2017/3/layout/DropPinTimeline#2"/>
    <dgm:cxn modelId="{5014994C-918A-42D4-A167-074D88DB0B7A}" type="presOf" srcId="{7C246739-132B-41AD-8DFA-A108B89D138D}" destId="{C08C98A3-4322-425C-8260-4319044AFBF1}" srcOrd="0" destOrd="0" presId="urn:microsoft.com/office/officeart/2017/3/layout/DropPinTimeline#2"/>
    <dgm:cxn modelId="{6EE63C79-C3BB-40FB-8A21-3E84A0431EC1}" type="presOf" srcId="{04956CC5-BC9D-4B6B-9065-8589629A4900}" destId="{FA75F9D6-BA19-40B6-8EBB-F8B5A1A5DB04}" srcOrd="0" destOrd="0" presId="urn:microsoft.com/office/officeart/2017/3/layout/DropPinTimeline#2"/>
    <dgm:cxn modelId="{D8458B8B-6A4A-41F6-A4AC-6449A963A532}" type="presOf" srcId="{57D926EE-FF1C-4F8E-BE58-791552003389}" destId="{7759EFD6-8D9B-407B-BFD2-E887C01621A3}" srcOrd="0" destOrd="0" presId="urn:microsoft.com/office/officeart/2017/3/layout/DropPinTimeline#2"/>
    <dgm:cxn modelId="{7FD8009C-0CEB-41DE-B0CC-709282B25D15}" srcId="{E40F4386-8831-418F-B705-2EF711FB0638}" destId="{9D775CEA-FB87-47C4-9A33-B679A4F91D5A}" srcOrd="0" destOrd="0" parTransId="{C3B4CFE3-1417-4427-AA54-FBDCAAFFE651}" sibTransId="{DCB568C9-3C02-42D5-BA11-189A5C3024AA}"/>
    <dgm:cxn modelId="{E06C2FA0-97C9-4115-8036-5641738523F0}" srcId="{160C5714-0868-4287-90D8-28FB7BF6BD2C}" destId="{C29A2877-D327-472A-B8DE-A9582740D1C4}" srcOrd="4" destOrd="0" parTransId="{ACB8F89D-E3F0-46D6-9FE2-0E08ED03F108}" sibTransId="{4C9B2A60-E155-4BBB-A3EE-15AEEAA6D5C7}"/>
    <dgm:cxn modelId="{369994A5-D668-4BAA-BAE5-4659A47CAE31}" srcId="{160C5714-0868-4287-90D8-28FB7BF6BD2C}" destId="{57D926EE-FF1C-4F8E-BE58-791552003389}" srcOrd="3" destOrd="0" parTransId="{73E44EEA-ED9D-47FC-9428-986D0A1FC4C0}" sibTransId="{A8CFE573-C424-4A7A-A6DC-2CAFAF6BE4BE}"/>
    <dgm:cxn modelId="{BE51D2B2-029C-4554-8705-90B588CC81C4}" srcId="{57D926EE-FF1C-4F8E-BE58-791552003389}" destId="{04956CC5-BC9D-4B6B-9065-8589629A4900}" srcOrd="0" destOrd="0" parTransId="{EF3CCB5D-2D2B-414F-9C3E-2A98641DE75C}" sibTransId="{4A8BA95F-C155-4C29-BC73-64B882D2BD09}"/>
    <dgm:cxn modelId="{A3C550B7-D35D-4082-8B0A-7D10ADFE124B}" type="presOf" srcId="{25D1910D-4E8B-4393-8125-38DEB2A68B1E}" destId="{A27C66FE-A882-45CB-AA8B-D41CAAC87FCE}" srcOrd="0" destOrd="0" presId="urn:microsoft.com/office/officeart/2017/3/layout/DropPinTimeline#2"/>
    <dgm:cxn modelId="{6DB8FFBA-487B-4E87-9D41-FD7AF2F69CF4}" srcId="{160C5714-0868-4287-90D8-28FB7BF6BD2C}" destId="{E40F4386-8831-418F-B705-2EF711FB0638}" srcOrd="0" destOrd="0" parTransId="{BA5DB78F-0BD1-45CF-9B96-46A70AB3D9A2}" sibTransId="{D0CAE994-5783-41EC-9711-4E1D519F3834}"/>
    <dgm:cxn modelId="{792B05C2-5166-497A-B522-DD33ED15AE00}" srcId="{216BC4CD-18EE-4F27-8680-F1299126CE77}" destId="{C9D54AD6-2B46-4A5C-8B15-6EB605017506}" srcOrd="0" destOrd="0" parTransId="{F129E4C2-7904-46D3-A1B6-3961A818C015}" sibTransId="{BF7E5694-37A7-4053-9E35-03119E673100}"/>
    <dgm:cxn modelId="{71FE39CF-70A2-4C21-8FB1-F54587B63FA9}" type="presOf" srcId="{9D775CEA-FB87-47C4-9A33-B679A4F91D5A}" destId="{A292B0A5-8BE5-4E84-8618-26EA28CFF4A3}" srcOrd="0" destOrd="0" presId="urn:microsoft.com/office/officeart/2017/3/layout/DropPinTimeline#2"/>
    <dgm:cxn modelId="{300126DA-65CE-4820-8449-FCF3ECC004FE}" type="presOf" srcId="{93FF5F9D-AAFA-4950-8546-6AECA4470D48}" destId="{52F3B4A2-8EDD-4B40-B5F3-A1CECB56D29F}" srcOrd="0" destOrd="0" presId="urn:microsoft.com/office/officeart/2017/3/layout/DropPinTimeline#2"/>
    <dgm:cxn modelId="{382E8FED-2C26-4F51-BA70-9056716C7596}" type="presOf" srcId="{C9D54AD6-2B46-4A5C-8B15-6EB605017506}" destId="{07310A89-F151-435B-963F-FD9908E8C694}" srcOrd="0" destOrd="0" presId="urn:microsoft.com/office/officeart/2017/3/layout/DropPinTimeline#2"/>
    <dgm:cxn modelId="{06A2C4EF-834F-43FD-B45A-1554E6A68EBB}" srcId="{160C5714-0868-4287-90D8-28FB7BF6BD2C}" destId="{93FF5F9D-AAFA-4950-8546-6AECA4470D48}" srcOrd="2" destOrd="0" parTransId="{3D298734-E7B7-4677-BE81-F586C8D97438}" sibTransId="{38F0A00F-2CCF-46E9-AA53-7C6F7D500B84}"/>
    <dgm:cxn modelId="{08E607FE-15AE-432C-8214-161F17E777E2}" type="presOf" srcId="{C29A2877-D327-472A-B8DE-A9582740D1C4}" destId="{A3AC5A82-45CF-44A1-B41F-635DAC5A92BB}" srcOrd="0" destOrd="0" presId="urn:microsoft.com/office/officeart/2017/3/layout/DropPinTimeline#2"/>
    <dgm:cxn modelId="{6C89CD35-86C2-488C-B1B6-B8E91AB121B7}" type="presParOf" srcId="{407671DE-689A-4402-8922-08873E63480D}" destId="{1E8C53CE-312B-400D-8E6A-4635CB4CE270}" srcOrd="0" destOrd="0" presId="urn:microsoft.com/office/officeart/2017/3/layout/DropPinTimeline#2"/>
    <dgm:cxn modelId="{F459E339-6CF5-4935-83C6-C36F4BD218C0}" type="presParOf" srcId="{407671DE-689A-4402-8922-08873E63480D}" destId="{46D0A0B6-99C1-4C93-9D07-D394FCD06FBC}" srcOrd="1" destOrd="0" presId="urn:microsoft.com/office/officeart/2017/3/layout/DropPinTimeline#2"/>
    <dgm:cxn modelId="{6F671416-8896-48F7-9C8D-78A9E6200C9E}" type="presParOf" srcId="{46D0A0B6-99C1-4C93-9D07-D394FCD06FBC}" destId="{54FA9F05-68DF-4858-B50D-DCEC408D98A0}" srcOrd="0" destOrd="0" presId="urn:microsoft.com/office/officeart/2017/3/layout/DropPinTimeline#2"/>
    <dgm:cxn modelId="{3C9C78E0-7D90-4559-B028-76D9854C715A}" type="presParOf" srcId="{54FA9F05-68DF-4858-B50D-DCEC408D98A0}" destId="{CDDE1E5C-76D1-411D-97D4-8F1977E9842D}" srcOrd="0" destOrd="0" presId="urn:microsoft.com/office/officeart/2017/3/layout/DropPinTimeline#2"/>
    <dgm:cxn modelId="{F124A0A7-8845-4FD1-970D-3228C7936FA5}" type="presParOf" srcId="{54FA9F05-68DF-4858-B50D-DCEC408D98A0}" destId="{A3C084F2-0093-4679-BE5F-A72847C99793}" srcOrd="1" destOrd="0" presId="urn:microsoft.com/office/officeart/2017/3/layout/DropPinTimeline#2"/>
    <dgm:cxn modelId="{30B266FB-6D91-48A0-8521-4B28317839A2}" type="presParOf" srcId="{A3C084F2-0093-4679-BE5F-A72847C99793}" destId="{0A69E26B-610A-460B-8DC9-F49A37B64039}" srcOrd="0" destOrd="0" presId="urn:microsoft.com/office/officeart/2017/3/layout/DropPinTimeline#2"/>
    <dgm:cxn modelId="{8EA730A7-9BDD-4EC8-BFE3-AECA1A87608E}" type="presParOf" srcId="{A3C084F2-0093-4679-BE5F-A72847C99793}" destId="{0D47F3AA-634C-409F-BD69-E4BACD9CCCFA}" srcOrd="1" destOrd="0" presId="urn:microsoft.com/office/officeart/2017/3/layout/DropPinTimeline#2"/>
    <dgm:cxn modelId="{AB889069-66C0-4C20-8871-9CD6DB4AAEDF}" type="presParOf" srcId="{54FA9F05-68DF-4858-B50D-DCEC408D98A0}" destId="{A292B0A5-8BE5-4E84-8618-26EA28CFF4A3}" srcOrd="2" destOrd="0" presId="urn:microsoft.com/office/officeart/2017/3/layout/DropPinTimeline#2"/>
    <dgm:cxn modelId="{8EE28F01-EC56-49AE-AA2A-6BED9349E934}" type="presParOf" srcId="{54FA9F05-68DF-4858-B50D-DCEC408D98A0}" destId="{AA393DB5-4DAB-4AB9-875A-4BE9E87DA2BF}" srcOrd="3" destOrd="0" presId="urn:microsoft.com/office/officeart/2017/3/layout/DropPinTimeline#2"/>
    <dgm:cxn modelId="{AD2F8BAC-CA83-42B5-B2B5-BE243F3B4F28}" type="presParOf" srcId="{54FA9F05-68DF-4858-B50D-DCEC408D98A0}" destId="{D10F2BCE-B77B-4F05-95FD-A65109E5DEA0}" srcOrd="4" destOrd="0" presId="urn:microsoft.com/office/officeart/2017/3/layout/DropPinTimeline#2"/>
    <dgm:cxn modelId="{974311E6-8FCD-474C-869D-9C58AA2AB2CF}" type="presParOf" srcId="{54FA9F05-68DF-4858-B50D-DCEC408D98A0}" destId="{7842451D-72E5-4EF0-B35E-DA20F99FD31B}" srcOrd="5" destOrd="0" presId="urn:microsoft.com/office/officeart/2017/3/layout/DropPinTimeline#2"/>
    <dgm:cxn modelId="{B93D1322-F8DE-4529-B816-60B23439AEB9}" type="presParOf" srcId="{46D0A0B6-99C1-4C93-9D07-D394FCD06FBC}" destId="{B17D2C92-48C0-4F3D-88BD-E2B451D76F57}" srcOrd="1" destOrd="0" presId="urn:microsoft.com/office/officeart/2017/3/layout/DropPinTimeline#2"/>
    <dgm:cxn modelId="{595F7212-8F79-4AF4-B1FF-0AC83B4AE9B1}" type="presParOf" srcId="{46D0A0B6-99C1-4C93-9D07-D394FCD06FBC}" destId="{FBE92DF5-B8E0-497C-B190-87AC73E45970}" srcOrd="2" destOrd="0" presId="urn:microsoft.com/office/officeart/2017/3/layout/DropPinTimeline#2"/>
    <dgm:cxn modelId="{434F4C38-C0FC-417D-9B39-5099EDEEE6AF}" type="presParOf" srcId="{FBE92DF5-B8E0-497C-B190-87AC73E45970}" destId="{94B71067-EBEC-4112-A9D1-8B8A7A437FC8}" srcOrd="0" destOrd="0" presId="urn:microsoft.com/office/officeart/2017/3/layout/DropPinTimeline#2"/>
    <dgm:cxn modelId="{02D4C1E5-049A-416A-B437-DBE3A8F2ECB9}" type="presParOf" srcId="{FBE92DF5-B8E0-497C-B190-87AC73E45970}" destId="{7514FAA3-F485-4827-B6A2-FC89911A0BB4}" srcOrd="1" destOrd="0" presId="urn:microsoft.com/office/officeart/2017/3/layout/DropPinTimeline#2"/>
    <dgm:cxn modelId="{7253F39D-0DDC-4FD9-AFC0-83404612483E}" type="presParOf" srcId="{7514FAA3-F485-4827-B6A2-FC89911A0BB4}" destId="{11AAD205-8152-4363-B661-3C3A26A103FF}" srcOrd="0" destOrd="0" presId="urn:microsoft.com/office/officeart/2017/3/layout/DropPinTimeline#2"/>
    <dgm:cxn modelId="{D0BF01F7-A241-4AFA-B343-C9675FA7C34B}" type="presParOf" srcId="{7514FAA3-F485-4827-B6A2-FC89911A0BB4}" destId="{2E4364CD-3B8A-4A42-AB11-744F4277900A}" srcOrd="1" destOrd="0" presId="urn:microsoft.com/office/officeart/2017/3/layout/DropPinTimeline#2"/>
    <dgm:cxn modelId="{5C867F54-5644-46E9-BC8E-EA7641189546}" type="presParOf" srcId="{FBE92DF5-B8E0-497C-B190-87AC73E45970}" destId="{07310A89-F151-435B-963F-FD9908E8C694}" srcOrd="2" destOrd="0" presId="urn:microsoft.com/office/officeart/2017/3/layout/DropPinTimeline#2"/>
    <dgm:cxn modelId="{F1511C53-DEAF-428E-BBAD-152AEB55E9D3}" type="presParOf" srcId="{FBE92DF5-B8E0-497C-B190-87AC73E45970}" destId="{6386BA6E-453A-41E1-ADAD-7626B92BD1BF}" srcOrd="3" destOrd="0" presId="urn:microsoft.com/office/officeart/2017/3/layout/DropPinTimeline#2"/>
    <dgm:cxn modelId="{1B62D03D-1AE0-4F33-89E7-3D0A353803F6}" type="presParOf" srcId="{FBE92DF5-B8E0-497C-B190-87AC73E45970}" destId="{DB95D829-80DF-4ADA-B04C-CE92ADFB6606}" srcOrd="4" destOrd="0" presId="urn:microsoft.com/office/officeart/2017/3/layout/DropPinTimeline#2"/>
    <dgm:cxn modelId="{48A92201-C498-4CC2-8D33-EA76DB90ACB5}" type="presParOf" srcId="{FBE92DF5-B8E0-497C-B190-87AC73E45970}" destId="{CDFB6879-D0D6-43FC-BC0B-D27687D992EB}" srcOrd="5" destOrd="0" presId="urn:microsoft.com/office/officeart/2017/3/layout/DropPinTimeline#2"/>
    <dgm:cxn modelId="{D5D63A18-1518-429A-AB02-5016F347C211}" type="presParOf" srcId="{46D0A0B6-99C1-4C93-9D07-D394FCD06FBC}" destId="{73F94D99-690C-4CBF-869A-EF5DD70CF6B4}" srcOrd="3" destOrd="0" presId="urn:microsoft.com/office/officeart/2017/3/layout/DropPinTimeline#2"/>
    <dgm:cxn modelId="{142AC4D7-5C4C-4E46-BF7E-0B965E0F52C1}" type="presParOf" srcId="{46D0A0B6-99C1-4C93-9D07-D394FCD06FBC}" destId="{CEDC3BDA-322C-4005-A3A5-77E148865242}" srcOrd="4" destOrd="0" presId="urn:microsoft.com/office/officeart/2017/3/layout/DropPinTimeline#2"/>
    <dgm:cxn modelId="{7A85A911-4730-450E-BBAF-1819B73DC3C7}" type="presParOf" srcId="{CEDC3BDA-322C-4005-A3A5-77E148865242}" destId="{83D4573F-3CB1-4541-8BEE-E8224A8ED015}" srcOrd="0" destOrd="0" presId="urn:microsoft.com/office/officeart/2017/3/layout/DropPinTimeline#2"/>
    <dgm:cxn modelId="{185C458B-2BC9-4C68-BFC3-CAD51CD716F1}" type="presParOf" srcId="{CEDC3BDA-322C-4005-A3A5-77E148865242}" destId="{192BBF61-2B64-4E18-92EE-EF8B6030201C}" srcOrd="1" destOrd="0" presId="urn:microsoft.com/office/officeart/2017/3/layout/DropPinTimeline#2"/>
    <dgm:cxn modelId="{F317F21D-B461-4C78-9610-E3909525DD39}" type="presParOf" srcId="{192BBF61-2B64-4E18-92EE-EF8B6030201C}" destId="{63CCDBCC-C40A-41AF-BB40-B20A9AB919D8}" srcOrd="0" destOrd="0" presId="urn:microsoft.com/office/officeart/2017/3/layout/DropPinTimeline#2"/>
    <dgm:cxn modelId="{A53C25CC-754C-4C2C-AC2B-FA5244A4187C}" type="presParOf" srcId="{192BBF61-2B64-4E18-92EE-EF8B6030201C}" destId="{C25D9000-2762-4B6C-BFD6-7B6C2D0122B9}" srcOrd="1" destOrd="0" presId="urn:microsoft.com/office/officeart/2017/3/layout/DropPinTimeline#2"/>
    <dgm:cxn modelId="{14F9ABB0-B0E9-4CC3-8676-EC0DE9EF0D9A}" type="presParOf" srcId="{CEDC3BDA-322C-4005-A3A5-77E148865242}" destId="{C08C98A3-4322-425C-8260-4319044AFBF1}" srcOrd="2" destOrd="0" presId="urn:microsoft.com/office/officeart/2017/3/layout/DropPinTimeline#2"/>
    <dgm:cxn modelId="{6664A547-22FC-4194-9E56-BD20A082C8B5}" type="presParOf" srcId="{CEDC3BDA-322C-4005-A3A5-77E148865242}" destId="{52F3B4A2-8EDD-4B40-B5F3-A1CECB56D29F}" srcOrd="3" destOrd="0" presId="urn:microsoft.com/office/officeart/2017/3/layout/DropPinTimeline#2"/>
    <dgm:cxn modelId="{4EDC28BC-D823-4911-9A32-7CEA0779224F}" type="presParOf" srcId="{CEDC3BDA-322C-4005-A3A5-77E148865242}" destId="{4A2B3FB7-F9B6-43D5-A931-C70A3750EA87}" srcOrd="4" destOrd="0" presId="urn:microsoft.com/office/officeart/2017/3/layout/DropPinTimeline#2"/>
    <dgm:cxn modelId="{4FF873D1-57F2-4835-BC51-E337A4EA4241}" type="presParOf" srcId="{CEDC3BDA-322C-4005-A3A5-77E148865242}" destId="{BA1A1A8C-A776-4D01-B097-263B42C05CD4}" srcOrd="5" destOrd="0" presId="urn:microsoft.com/office/officeart/2017/3/layout/DropPinTimeline#2"/>
    <dgm:cxn modelId="{3B6D012D-455F-4006-A536-A6C4353C2052}" type="presParOf" srcId="{46D0A0B6-99C1-4C93-9D07-D394FCD06FBC}" destId="{06E0E481-BB98-4161-9BDE-A1547F63DD20}" srcOrd="5" destOrd="0" presId="urn:microsoft.com/office/officeart/2017/3/layout/DropPinTimeline#2"/>
    <dgm:cxn modelId="{C6A89C30-6AD3-4D93-A6B6-89620029568F}" type="presParOf" srcId="{46D0A0B6-99C1-4C93-9D07-D394FCD06FBC}" destId="{FB2E9D8E-3404-4E79-B215-9DBE16583FBD}" srcOrd="6" destOrd="0" presId="urn:microsoft.com/office/officeart/2017/3/layout/DropPinTimeline#2"/>
    <dgm:cxn modelId="{0BA6FAD4-C82F-4CF2-B050-BC6402D72317}" type="presParOf" srcId="{FB2E9D8E-3404-4E79-B215-9DBE16583FBD}" destId="{A4A288FA-2972-4660-B846-F0F60F21A8F3}" srcOrd="0" destOrd="0" presId="urn:microsoft.com/office/officeart/2017/3/layout/DropPinTimeline#2"/>
    <dgm:cxn modelId="{D827CF64-DAAB-46B4-AAE8-CAC4EDF45D65}" type="presParOf" srcId="{FB2E9D8E-3404-4E79-B215-9DBE16583FBD}" destId="{B00C1F6C-3838-4D06-B744-0D84C6431A13}" srcOrd="1" destOrd="0" presId="urn:microsoft.com/office/officeart/2017/3/layout/DropPinTimeline#2"/>
    <dgm:cxn modelId="{B6F441BE-7CC5-4BA2-AD5C-E397940C8C56}" type="presParOf" srcId="{B00C1F6C-3838-4D06-B744-0D84C6431A13}" destId="{4C5813BC-956A-4F8C-B1AA-086730732ACF}" srcOrd="0" destOrd="0" presId="urn:microsoft.com/office/officeart/2017/3/layout/DropPinTimeline#2"/>
    <dgm:cxn modelId="{942C4F31-20BC-4420-856C-1100353964F4}" type="presParOf" srcId="{B00C1F6C-3838-4D06-B744-0D84C6431A13}" destId="{30745FD9-45E6-4F2F-952E-B76E1E38EA48}" srcOrd="1" destOrd="0" presId="urn:microsoft.com/office/officeart/2017/3/layout/DropPinTimeline#2"/>
    <dgm:cxn modelId="{D0CD9DFA-2FB2-44B9-8DE3-5F6532133847}" type="presParOf" srcId="{FB2E9D8E-3404-4E79-B215-9DBE16583FBD}" destId="{FA75F9D6-BA19-40B6-8EBB-F8B5A1A5DB04}" srcOrd="2" destOrd="0" presId="urn:microsoft.com/office/officeart/2017/3/layout/DropPinTimeline#2"/>
    <dgm:cxn modelId="{D679C82D-63E2-463C-9A92-3904D69176C2}" type="presParOf" srcId="{FB2E9D8E-3404-4E79-B215-9DBE16583FBD}" destId="{7759EFD6-8D9B-407B-BFD2-E887C01621A3}" srcOrd="3" destOrd="0" presId="urn:microsoft.com/office/officeart/2017/3/layout/DropPinTimeline#2"/>
    <dgm:cxn modelId="{EC658906-BA2C-4173-BD0D-D9C187057EC8}" type="presParOf" srcId="{FB2E9D8E-3404-4E79-B215-9DBE16583FBD}" destId="{87D01122-9189-4BBF-B5EB-8A13E8CADCB7}" srcOrd="4" destOrd="0" presId="urn:microsoft.com/office/officeart/2017/3/layout/DropPinTimeline#2"/>
    <dgm:cxn modelId="{C5AA415B-AF76-4B6A-AE9F-5AF709639D9B}" type="presParOf" srcId="{FB2E9D8E-3404-4E79-B215-9DBE16583FBD}" destId="{F2083E7F-8909-4F43-97E9-9BDF4D0B9596}" srcOrd="5" destOrd="0" presId="urn:microsoft.com/office/officeart/2017/3/layout/DropPinTimeline#2"/>
    <dgm:cxn modelId="{E1E1593E-C8C5-4C96-A007-7871FDFD795F}" type="presParOf" srcId="{46D0A0B6-99C1-4C93-9D07-D394FCD06FBC}" destId="{6A29383C-57EA-4549-AEB6-87AA2F47DB91}" srcOrd="7" destOrd="0" presId="urn:microsoft.com/office/officeart/2017/3/layout/DropPinTimeline#2"/>
    <dgm:cxn modelId="{5E6C8F40-D55B-4CFE-845F-72F885373850}" type="presParOf" srcId="{46D0A0B6-99C1-4C93-9D07-D394FCD06FBC}" destId="{07E7D5C7-192C-4FD4-8FDB-8367E75296B2}" srcOrd="8" destOrd="0" presId="urn:microsoft.com/office/officeart/2017/3/layout/DropPinTimeline#2"/>
    <dgm:cxn modelId="{A0B36C88-2CD6-4929-A7AC-59DF384FF4AE}" type="presParOf" srcId="{07E7D5C7-192C-4FD4-8FDB-8367E75296B2}" destId="{E5A60AEB-AC99-48F9-A630-D706383CE830}" srcOrd="0" destOrd="0" presId="urn:microsoft.com/office/officeart/2017/3/layout/DropPinTimeline#2"/>
    <dgm:cxn modelId="{FD306634-A80C-4523-BBE1-D7866903FDDF}" type="presParOf" srcId="{07E7D5C7-192C-4FD4-8FDB-8367E75296B2}" destId="{DAA99B08-B3AE-4897-936E-6B401AF838B8}" srcOrd="1" destOrd="0" presId="urn:microsoft.com/office/officeart/2017/3/layout/DropPinTimeline#2"/>
    <dgm:cxn modelId="{F28D313F-CFB9-48AB-8BB0-83AE20F069ED}" type="presParOf" srcId="{DAA99B08-B3AE-4897-936E-6B401AF838B8}" destId="{53AB3C40-A8F3-42AD-ACAA-EFFE0F58231C}" srcOrd="0" destOrd="0" presId="urn:microsoft.com/office/officeart/2017/3/layout/DropPinTimeline#2"/>
    <dgm:cxn modelId="{3068948A-D087-458D-BC9B-5989E89D823C}" type="presParOf" srcId="{DAA99B08-B3AE-4897-936E-6B401AF838B8}" destId="{D2FD05BB-C8D3-4629-A36D-3F0D8E17237D}" srcOrd="1" destOrd="0" presId="urn:microsoft.com/office/officeart/2017/3/layout/DropPinTimeline#2"/>
    <dgm:cxn modelId="{CC2FFC25-F039-45DE-9081-1A23B9F0EE07}" type="presParOf" srcId="{07E7D5C7-192C-4FD4-8FDB-8367E75296B2}" destId="{A27C66FE-A882-45CB-AA8B-D41CAAC87FCE}" srcOrd="2" destOrd="0" presId="urn:microsoft.com/office/officeart/2017/3/layout/DropPinTimeline#2"/>
    <dgm:cxn modelId="{55086221-BF52-4988-BFDC-9AFFA91F7ADC}" type="presParOf" srcId="{07E7D5C7-192C-4FD4-8FDB-8367E75296B2}" destId="{A3AC5A82-45CF-44A1-B41F-635DAC5A92BB}" srcOrd="3" destOrd="0" presId="urn:microsoft.com/office/officeart/2017/3/layout/DropPinTimeline#2"/>
    <dgm:cxn modelId="{E35186B6-D3D9-4D2D-A30A-5D6398D7DCAF}" type="presParOf" srcId="{07E7D5C7-192C-4FD4-8FDB-8367E75296B2}" destId="{1513F0EC-F72E-4447-AE42-46AD1B95828E}" srcOrd="4" destOrd="0" presId="urn:microsoft.com/office/officeart/2017/3/layout/DropPinTimeline#2"/>
    <dgm:cxn modelId="{5246CFDA-A2E7-400D-984B-A14DF13E2A13}" type="presParOf" srcId="{07E7D5C7-192C-4FD4-8FDB-8367E75296B2}" destId="{AEE1B82C-0846-4933-84C5-2CE9F6ABE6B4}" srcOrd="5" destOrd="0" presId="urn:microsoft.com/office/officeart/2017/3/layout/DropPinTimelin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C91FFF-DFDE-4233-BA48-0686D4076D7E}">
      <dsp:nvSpPr>
        <dsp:cNvPr id="0" name=""/>
        <dsp:cNvSpPr/>
      </dsp:nvSpPr>
      <dsp:spPr>
        <a:xfrm>
          <a:off x="1277" y="0"/>
          <a:ext cx="1430535" cy="479471"/>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E545EC-7F2F-4810-9D3A-686F59B9C012}">
      <dsp:nvSpPr>
        <dsp:cNvPr id="0" name=""/>
        <dsp:cNvSpPr/>
      </dsp:nvSpPr>
      <dsp:spPr>
        <a:xfrm>
          <a:off x="382754" y="119867"/>
          <a:ext cx="1208008" cy="47947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Problem</a:t>
          </a:r>
        </a:p>
      </dsp:txBody>
      <dsp:txXfrm>
        <a:off x="396797" y="133910"/>
        <a:ext cx="1179922" cy="451385"/>
      </dsp:txXfrm>
    </dsp:sp>
    <dsp:sp modelId="{FBEFD273-BBDE-4817-8C2A-0671F595599E}">
      <dsp:nvSpPr>
        <dsp:cNvPr id="0" name=""/>
        <dsp:cNvSpPr/>
      </dsp:nvSpPr>
      <dsp:spPr>
        <a:xfrm>
          <a:off x="1635267" y="0"/>
          <a:ext cx="1430535" cy="479472"/>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73C5FC-CB33-4B5F-876C-CDB3FCCBC3D3}">
      <dsp:nvSpPr>
        <dsp:cNvPr id="0" name=""/>
        <dsp:cNvSpPr/>
      </dsp:nvSpPr>
      <dsp:spPr>
        <a:xfrm>
          <a:off x="2016744" y="119867"/>
          <a:ext cx="1208008" cy="47947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Data</a:t>
          </a:r>
        </a:p>
      </dsp:txBody>
      <dsp:txXfrm>
        <a:off x="2030787" y="133910"/>
        <a:ext cx="1179922" cy="451386"/>
      </dsp:txXfrm>
    </dsp:sp>
    <dsp:sp modelId="{93BE6E99-8427-4BB1-B529-AC9E947391F9}">
      <dsp:nvSpPr>
        <dsp:cNvPr id="0" name=""/>
        <dsp:cNvSpPr/>
      </dsp:nvSpPr>
      <dsp:spPr>
        <a:xfrm>
          <a:off x="3269257" y="0"/>
          <a:ext cx="1430535" cy="479472"/>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8638F5-93D7-4219-B6D6-B68933E24259}">
      <dsp:nvSpPr>
        <dsp:cNvPr id="0" name=""/>
        <dsp:cNvSpPr/>
      </dsp:nvSpPr>
      <dsp:spPr>
        <a:xfrm>
          <a:off x="3650734" y="119867"/>
          <a:ext cx="1208008" cy="47947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b="1" kern="1200" dirty="0">
              <a:solidFill>
                <a:srgbClr val="0070C0"/>
              </a:solidFill>
            </a:rPr>
            <a:t>Model</a:t>
          </a:r>
        </a:p>
      </dsp:txBody>
      <dsp:txXfrm>
        <a:off x="3664777" y="133910"/>
        <a:ext cx="1179922" cy="451386"/>
      </dsp:txXfrm>
    </dsp:sp>
    <dsp:sp modelId="{89B8D50D-BD7E-412C-B7E8-EA0A45122378}">
      <dsp:nvSpPr>
        <dsp:cNvPr id="0" name=""/>
        <dsp:cNvSpPr/>
      </dsp:nvSpPr>
      <dsp:spPr>
        <a:xfrm>
          <a:off x="4903247" y="0"/>
          <a:ext cx="1430535" cy="479472"/>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DED5A05-7E76-48AE-8BAB-9C9ECC63E0BA}">
      <dsp:nvSpPr>
        <dsp:cNvPr id="0" name=""/>
        <dsp:cNvSpPr/>
      </dsp:nvSpPr>
      <dsp:spPr>
        <a:xfrm>
          <a:off x="5284723" y="119867"/>
          <a:ext cx="1208008" cy="47947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b="1" kern="1200" dirty="0">
              <a:solidFill>
                <a:srgbClr val="0070C0"/>
              </a:solidFill>
            </a:rPr>
            <a:t>Analysis</a:t>
          </a:r>
        </a:p>
      </dsp:txBody>
      <dsp:txXfrm>
        <a:off x="5298766" y="133910"/>
        <a:ext cx="1179922" cy="451386"/>
      </dsp:txXfrm>
    </dsp:sp>
    <dsp:sp modelId="{4C0631F6-A985-468F-B8D9-A7A436EE6F3A}">
      <dsp:nvSpPr>
        <dsp:cNvPr id="0" name=""/>
        <dsp:cNvSpPr/>
      </dsp:nvSpPr>
      <dsp:spPr>
        <a:xfrm>
          <a:off x="6537237" y="0"/>
          <a:ext cx="1430535" cy="479472"/>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3D821C-8998-45A6-9AED-27538F3392F8}">
      <dsp:nvSpPr>
        <dsp:cNvPr id="0" name=""/>
        <dsp:cNvSpPr/>
      </dsp:nvSpPr>
      <dsp:spPr>
        <a:xfrm>
          <a:off x="6918713" y="119867"/>
          <a:ext cx="1208008" cy="47947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Conclusion</a:t>
          </a:r>
        </a:p>
      </dsp:txBody>
      <dsp:txXfrm>
        <a:off x="6932756" y="133910"/>
        <a:ext cx="1179922" cy="4513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C91FFF-DFDE-4233-BA48-0686D4076D7E}">
      <dsp:nvSpPr>
        <dsp:cNvPr id="0" name=""/>
        <dsp:cNvSpPr/>
      </dsp:nvSpPr>
      <dsp:spPr>
        <a:xfrm>
          <a:off x="1277" y="0"/>
          <a:ext cx="1430535" cy="479471"/>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E545EC-7F2F-4810-9D3A-686F59B9C012}">
      <dsp:nvSpPr>
        <dsp:cNvPr id="0" name=""/>
        <dsp:cNvSpPr/>
      </dsp:nvSpPr>
      <dsp:spPr>
        <a:xfrm>
          <a:off x="382754" y="119867"/>
          <a:ext cx="1208008" cy="47947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Problem</a:t>
          </a:r>
        </a:p>
      </dsp:txBody>
      <dsp:txXfrm>
        <a:off x="396797" y="133910"/>
        <a:ext cx="1179922" cy="451385"/>
      </dsp:txXfrm>
    </dsp:sp>
    <dsp:sp modelId="{FBEFD273-BBDE-4817-8C2A-0671F595599E}">
      <dsp:nvSpPr>
        <dsp:cNvPr id="0" name=""/>
        <dsp:cNvSpPr/>
      </dsp:nvSpPr>
      <dsp:spPr>
        <a:xfrm>
          <a:off x="1635267" y="0"/>
          <a:ext cx="1430535" cy="479472"/>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73C5FC-CB33-4B5F-876C-CDB3FCCBC3D3}">
      <dsp:nvSpPr>
        <dsp:cNvPr id="0" name=""/>
        <dsp:cNvSpPr/>
      </dsp:nvSpPr>
      <dsp:spPr>
        <a:xfrm>
          <a:off x="2016744" y="119867"/>
          <a:ext cx="1208008" cy="47947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Data</a:t>
          </a:r>
        </a:p>
      </dsp:txBody>
      <dsp:txXfrm>
        <a:off x="2030787" y="133910"/>
        <a:ext cx="1179922" cy="451386"/>
      </dsp:txXfrm>
    </dsp:sp>
    <dsp:sp modelId="{93BE6E99-8427-4BB1-B529-AC9E947391F9}">
      <dsp:nvSpPr>
        <dsp:cNvPr id="0" name=""/>
        <dsp:cNvSpPr/>
      </dsp:nvSpPr>
      <dsp:spPr>
        <a:xfrm>
          <a:off x="3269257" y="0"/>
          <a:ext cx="1430535" cy="479472"/>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8638F5-93D7-4219-B6D6-B68933E24259}">
      <dsp:nvSpPr>
        <dsp:cNvPr id="0" name=""/>
        <dsp:cNvSpPr/>
      </dsp:nvSpPr>
      <dsp:spPr>
        <a:xfrm>
          <a:off x="3650734" y="119867"/>
          <a:ext cx="1208008" cy="47947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b="1" kern="1200" dirty="0">
              <a:solidFill>
                <a:srgbClr val="0070C0"/>
              </a:solidFill>
            </a:rPr>
            <a:t>Analysis</a:t>
          </a:r>
        </a:p>
      </dsp:txBody>
      <dsp:txXfrm>
        <a:off x="3664777" y="133910"/>
        <a:ext cx="1179922" cy="451386"/>
      </dsp:txXfrm>
    </dsp:sp>
    <dsp:sp modelId="{89B8D50D-BD7E-412C-B7E8-EA0A45122378}">
      <dsp:nvSpPr>
        <dsp:cNvPr id="0" name=""/>
        <dsp:cNvSpPr/>
      </dsp:nvSpPr>
      <dsp:spPr>
        <a:xfrm>
          <a:off x="4903247" y="0"/>
          <a:ext cx="1430535" cy="479472"/>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DED5A05-7E76-48AE-8BAB-9C9ECC63E0BA}">
      <dsp:nvSpPr>
        <dsp:cNvPr id="0" name=""/>
        <dsp:cNvSpPr/>
      </dsp:nvSpPr>
      <dsp:spPr>
        <a:xfrm>
          <a:off x="5284723" y="119867"/>
          <a:ext cx="1208008" cy="47947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b="1" kern="1200" dirty="0">
              <a:solidFill>
                <a:srgbClr val="0070C0"/>
              </a:solidFill>
            </a:rPr>
            <a:t>Model</a:t>
          </a:r>
        </a:p>
      </dsp:txBody>
      <dsp:txXfrm>
        <a:off x="5298766" y="133910"/>
        <a:ext cx="1179922" cy="451386"/>
      </dsp:txXfrm>
    </dsp:sp>
    <dsp:sp modelId="{4C0631F6-A985-468F-B8D9-A7A436EE6F3A}">
      <dsp:nvSpPr>
        <dsp:cNvPr id="0" name=""/>
        <dsp:cNvSpPr/>
      </dsp:nvSpPr>
      <dsp:spPr>
        <a:xfrm>
          <a:off x="6537237" y="0"/>
          <a:ext cx="1430535" cy="479472"/>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3D821C-8998-45A6-9AED-27538F3392F8}">
      <dsp:nvSpPr>
        <dsp:cNvPr id="0" name=""/>
        <dsp:cNvSpPr/>
      </dsp:nvSpPr>
      <dsp:spPr>
        <a:xfrm>
          <a:off x="6918713" y="119867"/>
          <a:ext cx="1208008" cy="47947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Conclusion</a:t>
          </a:r>
        </a:p>
      </dsp:txBody>
      <dsp:txXfrm>
        <a:off x="6932756" y="133910"/>
        <a:ext cx="1179922" cy="4513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8C53CE-312B-400D-8E6A-4635CB4CE270}">
      <dsp:nvSpPr>
        <dsp:cNvPr id="0" name=""/>
        <dsp:cNvSpPr/>
      </dsp:nvSpPr>
      <dsp:spPr>
        <a:xfrm>
          <a:off x="0" y="2175669"/>
          <a:ext cx="10693400" cy="0"/>
        </a:xfrm>
        <a:prstGeom prst="line">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A69E26B-610A-460B-8DC9-F49A37B64039}">
      <dsp:nvSpPr>
        <dsp:cNvPr id="0" name=""/>
        <dsp:cNvSpPr/>
      </dsp:nvSpPr>
      <dsp:spPr>
        <a:xfrm rot="8100000">
          <a:off x="166287" y="487298"/>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47F3AA-634C-409F-BD69-E4BACD9CCCFA}">
      <dsp:nvSpPr>
        <dsp:cNvPr id="0" name=""/>
        <dsp:cNvSpPr/>
      </dsp:nvSpPr>
      <dsp:spPr>
        <a:xfrm>
          <a:off x="201435" y="522446"/>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292B0A5-8BE5-4E84-8618-26EA28CFF4A3}">
      <dsp:nvSpPr>
        <dsp:cNvPr id="0" name=""/>
        <dsp:cNvSpPr/>
      </dsp:nvSpPr>
      <dsp:spPr>
        <a:xfrm>
          <a:off x="548200" y="887672"/>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anchor="t" anchorCtr="0">
          <a:noAutofit/>
        </a:bodyPr>
        <a:lstStyle/>
        <a:p>
          <a:pPr marL="0" lvl="0" indent="0" algn="l" defTabSz="622300">
            <a:lnSpc>
              <a:spcPct val="90000"/>
            </a:lnSpc>
            <a:spcBef>
              <a:spcPct val="0"/>
            </a:spcBef>
            <a:spcAft>
              <a:spcPct val="35000"/>
            </a:spcAft>
            <a:buNone/>
          </a:pPr>
          <a:r>
            <a:rPr lang="en-US" sz="1400" b="0" i="0" u="none" kern="1200" dirty="0"/>
            <a:t>.</a:t>
          </a:r>
          <a:endParaRPr lang="en-US" sz="1400" kern="1200" dirty="0"/>
        </a:p>
      </dsp:txBody>
      <dsp:txXfrm>
        <a:off x="548200" y="887672"/>
        <a:ext cx="2932566" cy="1287996"/>
      </dsp:txXfrm>
    </dsp:sp>
    <dsp:sp modelId="{AA393DB5-4DAB-4AB9-875A-4BE9E87DA2BF}">
      <dsp:nvSpPr>
        <dsp:cNvPr id="0" name=""/>
        <dsp:cNvSpPr/>
      </dsp:nvSpPr>
      <dsp:spPr>
        <a:xfrm>
          <a:off x="548200" y="435133"/>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sz="1300" kern="1200" dirty="0" err="1"/>
            <a:t>Datathon</a:t>
          </a:r>
          <a:r>
            <a:rPr lang="en-US" sz="1300" kern="1200" dirty="0"/>
            <a:t> Kickoff</a:t>
          </a:r>
        </a:p>
        <a:p>
          <a:pPr marL="0" lvl="0" indent="0" algn="l" defTabSz="577850">
            <a:lnSpc>
              <a:spcPct val="90000"/>
            </a:lnSpc>
            <a:spcBef>
              <a:spcPct val="0"/>
            </a:spcBef>
            <a:spcAft>
              <a:spcPct val="35000"/>
            </a:spcAft>
            <a:buNone/>
          </a:pPr>
          <a:r>
            <a:rPr lang="en-US" sz="1300" kern="1200" dirty="0"/>
            <a:t>15</a:t>
          </a:r>
          <a:r>
            <a:rPr lang="en-US" sz="1300" kern="1200" baseline="30000" dirty="0"/>
            <a:t>th</a:t>
          </a:r>
          <a:r>
            <a:rPr lang="en-US" sz="1300" kern="1200" dirty="0"/>
            <a:t> October</a:t>
          </a:r>
        </a:p>
      </dsp:txBody>
      <dsp:txXfrm>
        <a:off x="548200" y="435133"/>
        <a:ext cx="2932566" cy="452539"/>
      </dsp:txXfrm>
    </dsp:sp>
    <dsp:sp modelId="{D10F2BCE-B77B-4F05-95FD-A65109E5DEA0}">
      <dsp:nvSpPr>
        <dsp:cNvPr id="0" name=""/>
        <dsp:cNvSpPr/>
      </dsp:nvSpPr>
      <dsp:spPr>
        <a:xfrm>
          <a:off x="324480" y="887672"/>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CDDE1E5C-76D1-411D-97D4-8F1977E9842D}">
      <dsp:nvSpPr>
        <dsp:cNvPr id="0" name=""/>
        <dsp:cNvSpPr/>
      </dsp:nvSpPr>
      <dsp:spPr>
        <a:xfrm>
          <a:off x="286761"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AAD205-8152-4363-B661-3C3A26A103FF}">
      <dsp:nvSpPr>
        <dsp:cNvPr id="0" name=""/>
        <dsp:cNvSpPr/>
      </dsp:nvSpPr>
      <dsp:spPr>
        <a:xfrm rot="18900000">
          <a:off x="1905953" y="3547652"/>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4364CD-3B8A-4A42-AB11-744F4277900A}">
      <dsp:nvSpPr>
        <dsp:cNvPr id="0" name=""/>
        <dsp:cNvSpPr/>
      </dsp:nvSpPr>
      <dsp:spPr>
        <a:xfrm>
          <a:off x="1941101" y="3582800"/>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7310A89-F151-435B-963F-FD9908E8C694}">
      <dsp:nvSpPr>
        <dsp:cNvPr id="0" name=""/>
        <dsp:cNvSpPr/>
      </dsp:nvSpPr>
      <dsp:spPr>
        <a:xfrm>
          <a:off x="2287866" y="2175669"/>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anchor="b" anchorCtr="0">
          <a:noAutofit/>
        </a:bodyPr>
        <a:lstStyle/>
        <a:p>
          <a:pPr marL="0" lvl="0" indent="0" algn="l" defTabSz="622300">
            <a:lnSpc>
              <a:spcPct val="90000"/>
            </a:lnSpc>
            <a:spcBef>
              <a:spcPct val="0"/>
            </a:spcBef>
            <a:spcAft>
              <a:spcPct val="35000"/>
            </a:spcAft>
            <a:buNone/>
          </a:pPr>
          <a:r>
            <a:rPr lang="en-US" sz="1400" kern="1200" dirty="0"/>
            <a:t>23</a:t>
          </a:r>
          <a:r>
            <a:rPr lang="en-US" sz="1400" kern="1200" baseline="30000" dirty="0"/>
            <a:t>rd</a:t>
          </a:r>
          <a:r>
            <a:rPr lang="en-US" sz="1400" kern="1200" dirty="0"/>
            <a:t> October 2024</a:t>
          </a:r>
        </a:p>
      </dsp:txBody>
      <dsp:txXfrm>
        <a:off x="2287866" y="2175669"/>
        <a:ext cx="2932566" cy="1287996"/>
      </dsp:txXfrm>
    </dsp:sp>
    <dsp:sp modelId="{6386BA6E-453A-41E1-ADAD-7626B92BD1BF}">
      <dsp:nvSpPr>
        <dsp:cNvPr id="0" name=""/>
        <dsp:cNvSpPr/>
      </dsp:nvSpPr>
      <dsp:spPr>
        <a:xfrm>
          <a:off x="2287866" y="3463665"/>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sz="1300" kern="1200" dirty="0"/>
            <a:t>Workshop EDA</a:t>
          </a:r>
        </a:p>
      </dsp:txBody>
      <dsp:txXfrm>
        <a:off x="2287866" y="3463665"/>
        <a:ext cx="2932566" cy="452539"/>
      </dsp:txXfrm>
    </dsp:sp>
    <dsp:sp modelId="{DB95D829-80DF-4ADA-B04C-CE92ADFB6606}">
      <dsp:nvSpPr>
        <dsp:cNvPr id="0" name=""/>
        <dsp:cNvSpPr/>
      </dsp:nvSpPr>
      <dsp:spPr>
        <a:xfrm>
          <a:off x="2064147" y="2175669"/>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94B71067-EBEC-4112-A9D1-8B8A7A437FC8}">
      <dsp:nvSpPr>
        <dsp:cNvPr id="0" name=""/>
        <dsp:cNvSpPr/>
      </dsp:nvSpPr>
      <dsp:spPr>
        <a:xfrm>
          <a:off x="2026427"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CCDBCC-C40A-41AF-BB40-B20A9AB919D8}">
      <dsp:nvSpPr>
        <dsp:cNvPr id="0" name=""/>
        <dsp:cNvSpPr/>
      </dsp:nvSpPr>
      <dsp:spPr>
        <a:xfrm rot="8100000">
          <a:off x="3645619" y="487298"/>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5D9000-2762-4B6C-BFD6-7B6C2D0122B9}">
      <dsp:nvSpPr>
        <dsp:cNvPr id="0" name=""/>
        <dsp:cNvSpPr/>
      </dsp:nvSpPr>
      <dsp:spPr>
        <a:xfrm>
          <a:off x="3680767" y="522446"/>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C08C98A3-4322-425C-8260-4319044AFBF1}">
      <dsp:nvSpPr>
        <dsp:cNvPr id="0" name=""/>
        <dsp:cNvSpPr/>
      </dsp:nvSpPr>
      <dsp:spPr>
        <a:xfrm>
          <a:off x="4027533" y="887672"/>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anchor="t" anchorCtr="0">
          <a:noAutofit/>
        </a:bodyPr>
        <a:lstStyle/>
        <a:p>
          <a:pPr marL="0" lvl="0" indent="0" algn="l" defTabSz="622300">
            <a:lnSpc>
              <a:spcPct val="90000"/>
            </a:lnSpc>
            <a:spcBef>
              <a:spcPct val="0"/>
            </a:spcBef>
            <a:spcAft>
              <a:spcPct val="35000"/>
            </a:spcAft>
            <a:buNone/>
          </a:pPr>
          <a:r>
            <a:rPr lang="en-US" sz="1400" b="0" i="0" u="none" kern="1200" dirty="0"/>
            <a:t>3 mentorship Sessions to assist during the mentorship</a:t>
          </a:r>
          <a:endParaRPr lang="en-US" sz="1400" kern="1200" dirty="0"/>
        </a:p>
      </dsp:txBody>
      <dsp:txXfrm>
        <a:off x="4027533" y="887672"/>
        <a:ext cx="2932566" cy="1287996"/>
      </dsp:txXfrm>
    </dsp:sp>
    <dsp:sp modelId="{52F3B4A2-8EDD-4B40-B5F3-A1CECB56D29F}">
      <dsp:nvSpPr>
        <dsp:cNvPr id="0" name=""/>
        <dsp:cNvSpPr/>
      </dsp:nvSpPr>
      <dsp:spPr>
        <a:xfrm>
          <a:off x="4027533" y="435133"/>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sz="1300" kern="1200" dirty="0"/>
            <a:t>Mentorship - start to end</a:t>
          </a:r>
        </a:p>
      </dsp:txBody>
      <dsp:txXfrm>
        <a:off x="4027533" y="435133"/>
        <a:ext cx="2932566" cy="452539"/>
      </dsp:txXfrm>
    </dsp:sp>
    <dsp:sp modelId="{4A2B3FB7-F9B6-43D5-A931-C70A3750EA87}">
      <dsp:nvSpPr>
        <dsp:cNvPr id="0" name=""/>
        <dsp:cNvSpPr/>
      </dsp:nvSpPr>
      <dsp:spPr>
        <a:xfrm>
          <a:off x="3803813" y="887672"/>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83D4573F-3CB1-4541-8BEE-E8224A8ED015}">
      <dsp:nvSpPr>
        <dsp:cNvPr id="0" name=""/>
        <dsp:cNvSpPr/>
      </dsp:nvSpPr>
      <dsp:spPr>
        <a:xfrm>
          <a:off x="3766093"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5813BC-956A-4F8C-B1AA-086730732ACF}">
      <dsp:nvSpPr>
        <dsp:cNvPr id="0" name=""/>
        <dsp:cNvSpPr/>
      </dsp:nvSpPr>
      <dsp:spPr>
        <a:xfrm rot="18900000">
          <a:off x="5385285" y="3547652"/>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745FD9-45E6-4F2F-952E-B76E1E38EA48}">
      <dsp:nvSpPr>
        <dsp:cNvPr id="0" name=""/>
        <dsp:cNvSpPr/>
      </dsp:nvSpPr>
      <dsp:spPr>
        <a:xfrm>
          <a:off x="5420433" y="3582800"/>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FA75F9D6-BA19-40B6-8EBB-F8B5A1A5DB04}">
      <dsp:nvSpPr>
        <dsp:cNvPr id="0" name=""/>
        <dsp:cNvSpPr/>
      </dsp:nvSpPr>
      <dsp:spPr>
        <a:xfrm>
          <a:off x="5767199" y="2175669"/>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anchor="b" anchorCtr="0">
          <a:noAutofit/>
        </a:bodyPr>
        <a:lstStyle/>
        <a:p>
          <a:pPr marL="0" lvl="0" indent="0" algn="l" defTabSz="622300">
            <a:lnSpc>
              <a:spcPct val="90000"/>
            </a:lnSpc>
            <a:spcBef>
              <a:spcPct val="0"/>
            </a:spcBef>
            <a:spcAft>
              <a:spcPct val="35000"/>
            </a:spcAft>
            <a:buNone/>
          </a:pPr>
          <a:endParaRPr lang="en-US" sz="1400" kern="1200" dirty="0"/>
        </a:p>
      </dsp:txBody>
      <dsp:txXfrm>
        <a:off x="5767199" y="2175669"/>
        <a:ext cx="2932566" cy="1287996"/>
      </dsp:txXfrm>
    </dsp:sp>
    <dsp:sp modelId="{7759EFD6-8D9B-407B-BFD2-E887C01621A3}">
      <dsp:nvSpPr>
        <dsp:cNvPr id="0" name=""/>
        <dsp:cNvSpPr/>
      </dsp:nvSpPr>
      <dsp:spPr>
        <a:xfrm>
          <a:off x="5767199" y="3463665"/>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sz="1300" kern="1200" dirty="0"/>
            <a:t>Workshop Storytelling</a:t>
          </a:r>
        </a:p>
      </dsp:txBody>
      <dsp:txXfrm>
        <a:off x="5767199" y="3463665"/>
        <a:ext cx="2932566" cy="452539"/>
      </dsp:txXfrm>
    </dsp:sp>
    <dsp:sp modelId="{87D01122-9189-4BBF-B5EB-8A13E8CADCB7}">
      <dsp:nvSpPr>
        <dsp:cNvPr id="0" name=""/>
        <dsp:cNvSpPr/>
      </dsp:nvSpPr>
      <dsp:spPr>
        <a:xfrm>
          <a:off x="5543479" y="2175669"/>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A4A288FA-2972-4660-B846-F0F60F21A8F3}">
      <dsp:nvSpPr>
        <dsp:cNvPr id="0" name=""/>
        <dsp:cNvSpPr/>
      </dsp:nvSpPr>
      <dsp:spPr>
        <a:xfrm>
          <a:off x="5505759"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AB3C40-A8F3-42AD-ACAA-EFFE0F58231C}">
      <dsp:nvSpPr>
        <dsp:cNvPr id="0" name=""/>
        <dsp:cNvSpPr/>
      </dsp:nvSpPr>
      <dsp:spPr>
        <a:xfrm rot="8100000">
          <a:off x="7124952" y="487298"/>
          <a:ext cx="316387" cy="316387"/>
        </a:xfrm>
        <a:prstGeom prst="teardrop">
          <a:avLst>
            <a:gd name="adj" fmla="val 115000"/>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FD05BB-C8D3-4629-A36D-3F0D8E17237D}">
      <dsp:nvSpPr>
        <dsp:cNvPr id="0" name=""/>
        <dsp:cNvSpPr/>
      </dsp:nvSpPr>
      <dsp:spPr>
        <a:xfrm>
          <a:off x="7160100" y="522446"/>
          <a:ext cx="246091" cy="246091"/>
        </a:xfrm>
        <a:prstGeom prst="ellipse">
          <a:avLst/>
        </a:prstGeom>
        <a:solidFill>
          <a:schemeClr val="accent2">
            <a:alpha val="90000"/>
            <a:tint val="4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27C66FE-A882-45CB-AA8B-D41CAAC87FCE}">
      <dsp:nvSpPr>
        <dsp:cNvPr id="0" name=""/>
        <dsp:cNvSpPr/>
      </dsp:nvSpPr>
      <dsp:spPr>
        <a:xfrm>
          <a:off x="7506865" y="887672"/>
          <a:ext cx="2932566" cy="12879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7263" rIns="0" bIns="27263" numCol="1" spcCol="1270" anchor="t" anchorCtr="0">
          <a:noAutofit/>
        </a:bodyPr>
        <a:lstStyle/>
        <a:p>
          <a:pPr marL="0" lvl="0" indent="0" algn="l" defTabSz="622300">
            <a:lnSpc>
              <a:spcPct val="90000"/>
            </a:lnSpc>
            <a:spcBef>
              <a:spcPct val="0"/>
            </a:spcBef>
            <a:spcAft>
              <a:spcPct val="35000"/>
            </a:spcAft>
            <a:buNone/>
          </a:pPr>
          <a:r>
            <a:rPr lang="en-US" sz="1400" b="0" i="0" u="none" kern="1200" dirty="0"/>
            <a:t>Submission of end result</a:t>
          </a:r>
          <a:endParaRPr lang="en-US" sz="1500" kern="1200" dirty="0"/>
        </a:p>
      </dsp:txBody>
      <dsp:txXfrm>
        <a:off x="7506865" y="887672"/>
        <a:ext cx="2932566" cy="1287996"/>
      </dsp:txXfrm>
    </dsp:sp>
    <dsp:sp modelId="{A3AC5A82-45CF-44A1-B41F-635DAC5A92BB}">
      <dsp:nvSpPr>
        <dsp:cNvPr id="0" name=""/>
        <dsp:cNvSpPr/>
      </dsp:nvSpPr>
      <dsp:spPr>
        <a:xfrm>
          <a:off x="7506865" y="435133"/>
          <a:ext cx="2932566" cy="45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sz="1300" kern="1200" dirty="0"/>
            <a:t>End of </a:t>
          </a:r>
          <a:r>
            <a:rPr lang="en-US" sz="1300" kern="1200" dirty="0" err="1"/>
            <a:t>Datathon</a:t>
          </a:r>
          <a:r>
            <a:rPr lang="en-US" sz="1300" kern="1200" dirty="0"/>
            <a:t> - 11</a:t>
          </a:r>
          <a:r>
            <a:rPr lang="en-US" sz="1300" kern="1200" baseline="30000" dirty="0"/>
            <a:t>th</a:t>
          </a:r>
          <a:r>
            <a:rPr lang="en-US" sz="1300" kern="1200" dirty="0"/>
            <a:t> December 2025</a:t>
          </a:r>
        </a:p>
      </dsp:txBody>
      <dsp:txXfrm>
        <a:off x="7506865" y="435133"/>
        <a:ext cx="2932566" cy="452539"/>
      </dsp:txXfrm>
    </dsp:sp>
    <dsp:sp modelId="{1513F0EC-F72E-4447-AE42-46AD1B95828E}">
      <dsp:nvSpPr>
        <dsp:cNvPr id="0" name=""/>
        <dsp:cNvSpPr/>
      </dsp:nvSpPr>
      <dsp:spPr>
        <a:xfrm>
          <a:off x="7283145" y="887672"/>
          <a:ext cx="0" cy="1287996"/>
        </a:xfrm>
        <a:prstGeom prst="line">
          <a:avLst/>
        </a:prstGeom>
        <a:noFill/>
        <a:ln w="9525" cap="flat" cmpd="sng" algn="ctr">
          <a:solidFill>
            <a:schemeClr val="accent2">
              <a:lumMod val="50000"/>
            </a:schemeClr>
          </a:solidFill>
          <a:prstDash val="dash"/>
          <a:miter lim="800000"/>
        </a:ln>
        <a:effectLst/>
      </dsp:spPr>
      <dsp:style>
        <a:lnRef idx="1">
          <a:scrgbClr r="0" g="0" b="0"/>
        </a:lnRef>
        <a:fillRef idx="0">
          <a:scrgbClr r="0" g="0" b="0"/>
        </a:fillRef>
        <a:effectRef idx="0">
          <a:scrgbClr r="0" g="0" b="0"/>
        </a:effectRef>
        <a:fontRef idx="minor"/>
      </dsp:style>
    </dsp:sp>
    <dsp:sp modelId="{E5A60AEB-AC99-48F9-A630-D706383CE830}">
      <dsp:nvSpPr>
        <dsp:cNvPr id="0" name=""/>
        <dsp:cNvSpPr/>
      </dsp:nvSpPr>
      <dsp:spPr>
        <a:xfrm>
          <a:off x="7245426" y="2134940"/>
          <a:ext cx="80539" cy="81457"/>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hevronAccent+Icon">
  <dgm:title val="Chevron Accent Process"/>
  <dgm:desc val="Use to show sequential steps in a task, process, or workflow, or to emphasize movement or direction. Works best with minimal Level 1 and Level 2 text."/>
  <dgm:catLst>
    <dgm:cat type="process" pri="9500"/>
    <dgm:cat type="officeonline" pri="2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primFontSz" for="des" forName="txNode" op="equ" val="65"/>
      <dgm:constr type="w" for="ch" forName="compositeSpace" refType="w" refFor="ch" refForName="composite" fact="0.02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bgChev"/>
              <dgm:constr type="w" for="ch" forName="bgChev" refType="w" fact="0.9"/>
              <dgm:constr type="t" for="ch" forName="bgChev"/>
              <dgm:constr type="h" for="ch" forName="bgChev" refType="w" refFor="ch" refForName="bgChev" fact="0.386"/>
              <dgm:constr type="l" for="ch" forName="txNode" refType="w" fact="0.24"/>
              <dgm:constr type="w" for="ch" forName="txNode" refType="w" fact="0.76"/>
              <dgm:constr type="t" for="ch" forName="txNode" refType="h" refFor="ch" refForName="bgChev" fact="0.25"/>
              <dgm:constr type="h" for="ch" forName="txNode" refType="h" refFor="ch" refForName="bgChev"/>
            </dgm:constrLst>
          </dgm:if>
          <dgm:else name="Name7">
            <dgm:constrLst>
              <dgm:constr type="l" for="ch" forName="bgChev" refType="w" fact="0.1"/>
              <dgm:constr type="w" for="ch" forName="bgChev" refType="w" fact="0.9"/>
              <dgm:constr type="t" for="ch" forName="bgChev"/>
              <dgm:constr type="h" for="ch" forName="bgChev" refType="w" refFor="ch" refForName="bgChev" fact="0.386"/>
              <dgm:constr type="l" for="ch" forName="txNode"/>
              <dgm:constr type="w" for="ch" forName="txNode" refType="w" fact="0.76"/>
              <dgm:constr type="t" for="ch" forName="txNode" refType="h" refFor="ch" refForName="bgChev" fact="0.25"/>
              <dgm:constr type="h" for="ch" forName="txNode" refType="h" refFor="ch" refForName="bgChev"/>
            </dgm:constrLst>
          </dgm:else>
        </dgm:choose>
        <dgm:ruleLst/>
        <dgm:layoutNode name="bgChev" styleLbl="node1">
          <dgm:alg type="sp"/>
          <dgm:choose name="Name8">
            <dgm:if name="Name9" func="var" arg="dir" op="equ" val="norm">
              <dgm:shape xmlns:r="http://schemas.openxmlformats.org/officeDocument/2006/relationships" type="chevron" r:blip="">
                <dgm:adjLst>
                  <dgm:adj idx="1" val="0.4"/>
                </dgm:adjLst>
              </dgm:shape>
            </dgm:if>
            <dgm:else name="Name10">
              <dgm:shape xmlns:r="http://schemas.openxmlformats.org/officeDocument/2006/relationships" rot="180" type="chevron" r:blip="">
                <dgm:adjLst>
                  <dgm:adj idx="1" val="0.4"/>
                </dgm:adjLst>
              </dgm:shape>
            </dgm:else>
          </dgm:choose>
          <dgm:presOf/>
          <dgm:constrLst/>
        </dgm:layoutNode>
        <dgm:layoutNode name="txNode" styleLbl="fgAcc1">
          <dgm:varLst>
            <dgm:bulletEnabled val="1"/>
          </dgm:varLst>
          <dgm:alg type="tx"/>
          <dgm:shape xmlns:r="http://schemas.openxmlformats.org/officeDocument/2006/relationships" type="roundRect" r:blip="">
            <dgm:adjLst>
              <dgm:adj idx="1" val="0.1"/>
            </dgm:adjLst>
          </dgm:shape>
          <dgm:presOf axis="desOrSelf" ptType="node"/>
          <dgm:ruleLst>
            <dgm:rule type="primFontSz" val="5" fact="NaN" max="NaN"/>
          </dgm:ruleLst>
        </dgm:layoutNode>
      </dgm:layoutNode>
      <dgm:forEach name="Name11" axis="followSib" ptType="sibTrans" cnt="1">
        <dgm:layoutNode name="compositeSpace">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Accent+Icon">
  <dgm:title val="Chevron Accent Process"/>
  <dgm:desc val="Use to show sequential steps in a task, process, or workflow, or to emphasize movement or direction. Works best with minimal Level 1 and Level 2 text."/>
  <dgm:catLst>
    <dgm:cat type="process" pri="9500"/>
    <dgm:cat type="officeonline" pri="2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primFontSz" for="des" forName="txNode" op="equ" val="65"/>
      <dgm:constr type="w" for="ch" forName="compositeSpace" refType="w" refFor="ch" refForName="composite" fact="0.02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bgChev"/>
              <dgm:constr type="w" for="ch" forName="bgChev" refType="w" fact="0.9"/>
              <dgm:constr type="t" for="ch" forName="bgChev"/>
              <dgm:constr type="h" for="ch" forName="bgChev" refType="w" refFor="ch" refForName="bgChev" fact="0.386"/>
              <dgm:constr type="l" for="ch" forName="txNode" refType="w" fact="0.24"/>
              <dgm:constr type="w" for="ch" forName="txNode" refType="w" fact="0.76"/>
              <dgm:constr type="t" for="ch" forName="txNode" refType="h" refFor="ch" refForName="bgChev" fact="0.25"/>
              <dgm:constr type="h" for="ch" forName="txNode" refType="h" refFor="ch" refForName="bgChev"/>
            </dgm:constrLst>
          </dgm:if>
          <dgm:else name="Name7">
            <dgm:constrLst>
              <dgm:constr type="l" for="ch" forName="bgChev" refType="w" fact="0.1"/>
              <dgm:constr type="w" for="ch" forName="bgChev" refType="w" fact="0.9"/>
              <dgm:constr type="t" for="ch" forName="bgChev"/>
              <dgm:constr type="h" for="ch" forName="bgChev" refType="w" refFor="ch" refForName="bgChev" fact="0.386"/>
              <dgm:constr type="l" for="ch" forName="txNode"/>
              <dgm:constr type="w" for="ch" forName="txNode" refType="w" fact="0.76"/>
              <dgm:constr type="t" for="ch" forName="txNode" refType="h" refFor="ch" refForName="bgChev" fact="0.25"/>
              <dgm:constr type="h" for="ch" forName="txNode" refType="h" refFor="ch" refForName="bgChev"/>
            </dgm:constrLst>
          </dgm:else>
        </dgm:choose>
        <dgm:ruleLst/>
        <dgm:layoutNode name="bgChev" styleLbl="node1">
          <dgm:alg type="sp"/>
          <dgm:choose name="Name8">
            <dgm:if name="Name9" func="var" arg="dir" op="equ" val="norm">
              <dgm:shape xmlns:r="http://schemas.openxmlformats.org/officeDocument/2006/relationships" type="chevron" r:blip="">
                <dgm:adjLst>
                  <dgm:adj idx="1" val="0.4"/>
                </dgm:adjLst>
              </dgm:shape>
            </dgm:if>
            <dgm:else name="Name10">
              <dgm:shape xmlns:r="http://schemas.openxmlformats.org/officeDocument/2006/relationships" rot="180" type="chevron" r:blip="">
                <dgm:adjLst>
                  <dgm:adj idx="1" val="0.4"/>
                </dgm:adjLst>
              </dgm:shape>
            </dgm:else>
          </dgm:choose>
          <dgm:presOf/>
          <dgm:constrLst/>
        </dgm:layoutNode>
        <dgm:layoutNode name="txNode" styleLbl="fgAcc1">
          <dgm:varLst>
            <dgm:bulletEnabled val="1"/>
          </dgm:varLst>
          <dgm:alg type="tx"/>
          <dgm:shape xmlns:r="http://schemas.openxmlformats.org/officeDocument/2006/relationships" type="roundRect" r:blip="">
            <dgm:adjLst>
              <dgm:adj idx="1" val="0.1"/>
            </dgm:adjLst>
          </dgm:shape>
          <dgm:presOf axis="desOrSelf" ptType="node"/>
          <dgm:ruleLst>
            <dgm:rule type="primFontSz" val="5" fact="NaN" max="NaN"/>
          </dgm:ruleLst>
        </dgm:layoutNode>
      </dgm:layoutNode>
      <dgm:forEach name="Name11" axis="followSib" ptType="sibTrans" cnt="1">
        <dgm:layoutNode name="compositeSpace">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7/3/layout/DropPinTimeline#2">
  <dgm:title val="Drop Pin Timeline"/>
  <dgm:desc val="Use to show a list of events in chronological order. The rectangular shape contains the description while the date is shown near the circular dot. It’s the perfect SmartArt for displaying large amount of text with a short date format."/>
  <dgm:catLst>
    <dgm:cat type="timeline" pri="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dir/>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h" for="ch" forName="L2TextContainer1" refType="h" op="gte" fact="0.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h" for="ch" forName="L2TextContainer1" refType="h" op="gte" fact="0.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h" for="ch" forName="L2TextContainer1" refType="h" op="gte" fact="0.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DropPinPlaceHolder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h" for="ch" forName="L2TextContainer1" refType="h" op="gte" fact="0.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L1TextContainer">
                <dgm:alg type="sp"/>
                <dgm:shape xmlns:r="http://schemas.openxmlformats.org/officeDocument/2006/relationships" type="ellipse" r:blip="" zOrderOff="10">
                  <dgm:adjLst/>
                </dgm:shape>
                <dgm:presOf/>
                <dgm:constrLst/>
              </dgm:layoutNode>
              <dgm:layoutNode name="DropPinPlaceHolder1" moveWith="L1TextContainer">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if>
                  <dgm:else name="Name881">
                    <dgm:alg type="tx">
                      <dgm:param type="txAnchorVert" val="b"/>
                      <dgm:param type="parTxLTRAlign" val="l"/>
                      <dgm:param type="parTxRTLAlign" val="l"/>
                      <dgm:param type="txAnchorVertCh" val="b"/>
                      <dgm:param type="shpTxRTLAlignCh" val="l"/>
                      <dgm:param type="shpTxLTRAlignCh" val="l"/>
                    </dgm:alg>
                  </dgm:else>
                </dgm:choose>
                <dgm:shape xmlns:r="http://schemas.openxmlformats.org/officeDocument/2006/relationships" type="rect" r:blip="">
                  <dgm:adjLst/>
                </dgm:shape>
                <dgm:presOf axis="des" ptType="node"/>
                <dgm:constrLst>
                  <dgm:constr type="lMarg"/>
                  <dgm:constr type="rMarg"/>
                  <dgm:constr type="tMarg" refType="h" fact="0.06"/>
                  <dgm:constr type="bMarg" refType="h" fact="0.06"/>
                </dgm:constrLst>
                <dgm:ruleLst>
                  <dgm:rule type="h" val="INF"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13" fact="NaN" max="NaN"/>
                </dgm:ruleLst>
              </dgm:layoutNode>
              <dgm:layoutNode name="ConnectLine1" styleLbl="sibTrans1D1" moveWith="L1TextContainer">
                <dgm:alg type="sp"/>
                <dgm:shape xmlns:r="http://schemas.openxmlformats.org/officeDocument/2006/relationships" type="line" r:blip="">
                  <dgm:adj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h" for="ch" forName="L2TextContainer" refType="h" op="gte" fact="0.1"/>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h" for="ch" forName="L2TextContainer" refType="h" op="gte" fact="0.1"/>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h" for="ch" forName="L2TextContainer" refType="h" op="gte" fact="0.1"/>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h" for="ch" forName="L2TextContainer" refType="h" op="gte" fact="0.1"/>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L1TextContainer">
                <dgm:alg type="sp"/>
                <dgm:shape xmlns:r="http://schemas.openxmlformats.org/officeDocument/2006/relationships" type="ellipse" r:blip="" zOrderOff="10">
                  <dgm:adjLst/>
                </dgm:shape>
                <dgm:presOf/>
                <dgm:constrLst/>
              </dgm:layoutNode>
              <dgm:layoutNode name="DropPinPlaceHolder" moveWith="L1TextContain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if>
                  <dgm:else name="Name88">
                    <dgm:alg type="tx">
                      <dgm:param type="txAnchorVert" val="b"/>
                      <dgm:param type="parTxLTRAlign" val="l"/>
                      <dgm:param type="parTxRTLAlign" val="l"/>
                      <dgm:param type="txAnchorVertCh" val="b"/>
                      <dgm:param type="shpTxRTLAlignCh" val="l"/>
                      <dgm:param type="shpTxLTRAlignCh" val="l"/>
                    </dgm:alg>
                  </dgm:else>
                </dgm:choose>
                <dgm:shape xmlns:r="http://schemas.openxmlformats.org/officeDocument/2006/relationships" type="rect" r:blip="">
                  <dgm:adjLst/>
                </dgm:shape>
                <dgm:presOf axis="des" ptType="node"/>
                <dgm:constrLst>
                  <dgm:constr type="lMarg"/>
                  <dgm:constr type="rMarg"/>
                  <dgm:constr type="tMarg" refType="h" fact="0.06"/>
                  <dgm:constr type="bMarg" refType="h" fact="0.06"/>
                </dgm:constrLst>
                <dgm:ruleLst>
                  <dgm:rule type="h" val="INF"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13" fact="NaN" max="NaN"/>
                </dgm:ruleLst>
              </dgm:layoutNode>
              <dgm:layoutNode name="ConnectLine" styleLbl="sibTrans1D1" moveWith="L1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png>
</file>

<file path=ppt/media/image21.jpeg>
</file>

<file path=ppt/media/image22.jpeg>
</file>

<file path=ppt/media/image23.jpeg>
</file>

<file path=ppt/media/image24.jpeg>
</file>

<file path=ppt/media/image25.jpeg>
</file>

<file path=ppt/media/image26.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03B5A-21DF-4BBB-8059-B6B192FC641E}" type="datetimeFigureOut">
              <a:rPr lang="en-US" smtClean="0"/>
              <a:t>10/23/2024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1EF503-E31C-4FCE-86D9-0C61A5CBE283}" type="slidenum">
              <a:rPr lang="en-US" smtClean="0"/>
              <a:t>‹#›</a:t>
            </a:fld>
            <a:endParaRPr lang="en-US" dirty="0"/>
          </a:p>
        </p:txBody>
      </p:sp>
    </p:spTree>
    <p:extLst>
      <p:ext uri="{BB962C8B-B14F-4D97-AF65-F5344CB8AC3E}">
        <p14:creationId xmlns:p14="http://schemas.microsoft.com/office/powerpoint/2010/main" val="3430128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
        <p:nvSpPr>
          <p:cNvPr id="45" name="Freeform: Shape 44">
            <a:extLst>
              <a:ext uri="{FF2B5EF4-FFF2-40B4-BE49-F238E27FC236}">
                <a16:creationId xmlns:a16="http://schemas.microsoft.com/office/drawing/2014/main" id="{0EB13613-B0EE-441F-BE95-C20ED5BBAD27}"/>
              </a:ext>
              <a:ext uri="{C183D7F6-B498-43B3-948B-1728B52AA6E4}">
                <adec:decorative xmlns:adec="http://schemas.microsoft.com/office/drawing/2017/decorative" val="1"/>
              </a:ext>
            </a:extLst>
          </p:cNvPr>
          <p:cNvSpPr/>
          <p:nvPr userDrawn="1"/>
        </p:nvSpPr>
        <p:spPr>
          <a:xfrm rot="10800000">
            <a:off x="-33556" y="-3643"/>
            <a:ext cx="4613230" cy="6861641"/>
          </a:xfrm>
          <a:custGeom>
            <a:avLst/>
            <a:gdLst>
              <a:gd name="connsiteX0" fmla="*/ 4613230 w 4613230"/>
              <a:gd name="connsiteY0" fmla="*/ 6861641 h 6861641"/>
              <a:gd name="connsiteX1" fmla="*/ 0 w 4613230"/>
              <a:gd name="connsiteY1" fmla="*/ 6861641 h 6861641"/>
              <a:gd name="connsiteX2" fmla="*/ 1788950 w 4613230"/>
              <a:gd name="connsiteY2" fmla="*/ 0 h 6861641"/>
              <a:gd name="connsiteX3" fmla="*/ 4613230 w 4613230"/>
              <a:gd name="connsiteY3" fmla="*/ 0 h 6861641"/>
              <a:gd name="connsiteX4" fmla="*/ 4613230 w 4613230"/>
              <a:gd name="connsiteY4" fmla="*/ 6861641 h 68616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3230" h="6861641">
                <a:moveTo>
                  <a:pt x="4613230" y="6861641"/>
                </a:moveTo>
                <a:lnTo>
                  <a:pt x="0" y="6861641"/>
                </a:lnTo>
                <a:lnTo>
                  <a:pt x="1788950" y="0"/>
                </a:lnTo>
                <a:lnTo>
                  <a:pt x="4613230" y="0"/>
                </a:lnTo>
                <a:lnTo>
                  <a:pt x="4613230" y="686164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ctr">
              <a:buFont typeface="Arial" panose="020B0604020202020204" pitchFamily="34" charset="0"/>
              <a:buNone/>
            </a:pPr>
            <a:endParaRPr lang="en-US" dirty="0"/>
          </a:p>
        </p:txBody>
      </p:sp>
      <p:sp>
        <p:nvSpPr>
          <p:cNvPr id="44" name="Freeform: Shape 43">
            <a:extLst>
              <a:ext uri="{FF2B5EF4-FFF2-40B4-BE49-F238E27FC236}">
                <a16:creationId xmlns:a16="http://schemas.microsoft.com/office/drawing/2014/main" id="{2399D2ED-C606-4FE3-B01C-3A0A39699E38}"/>
              </a:ext>
              <a:ext uri="{C183D7F6-B498-43B3-948B-1728B52AA6E4}">
                <adec:decorative xmlns:adec="http://schemas.microsoft.com/office/drawing/2017/decorative" val="1"/>
              </a:ext>
            </a:extLst>
          </p:cNvPr>
          <p:cNvSpPr/>
          <p:nvPr userDrawn="1"/>
        </p:nvSpPr>
        <p:spPr>
          <a:xfrm rot="10800000">
            <a:off x="-33556" y="-14280"/>
            <a:ext cx="4615080" cy="10637"/>
          </a:xfrm>
          <a:custGeom>
            <a:avLst/>
            <a:gdLst>
              <a:gd name="connsiteX0" fmla="*/ 4615080 w 4615080"/>
              <a:gd name="connsiteY0" fmla="*/ 10637 h 10637"/>
              <a:gd name="connsiteX1" fmla="*/ 0 w 4615080"/>
              <a:gd name="connsiteY1" fmla="*/ 7095 h 10637"/>
              <a:gd name="connsiteX2" fmla="*/ 1850 w 4615080"/>
              <a:gd name="connsiteY2" fmla="*/ 0 h 10637"/>
              <a:gd name="connsiteX3" fmla="*/ 4615080 w 4615080"/>
              <a:gd name="connsiteY3" fmla="*/ 0 h 10637"/>
              <a:gd name="connsiteX4" fmla="*/ 4615080 w 4615080"/>
              <a:gd name="connsiteY4" fmla="*/ 10637 h 10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5080" h="10637">
                <a:moveTo>
                  <a:pt x="4615080" y="10637"/>
                </a:moveTo>
                <a:lnTo>
                  <a:pt x="0" y="7095"/>
                </a:lnTo>
                <a:lnTo>
                  <a:pt x="1850" y="0"/>
                </a:lnTo>
                <a:lnTo>
                  <a:pt x="4615080" y="0"/>
                </a:lnTo>
                <a:lnTo>
                  <a:pt x="4615080" y="10637"/>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0" name="Straight Connector 9">
            <a:extLst>
              <a:ext uri="{FF2B5EF4-FFF2-40B4-BE49-F238E27FC236}">
                <a16:creationId xmlns:a16="http://schemas.microsoft.com/office/drawing/2014/main" id="{8A05C98F-3390-4876-ACE6-6BDD7A931BDC}"/>
              </a:ext>
              <a:ext uri="{C183D7F6-B498-43B3-948B-1728B52AA6E4}">
                <adec:decorative xmlns:adec="http://schemas.microsoft.com/office/drawing/2017/decorative" val="1"/>
              </a:ext>
            </a:extLst>
          </p:cNvPr>
          <p:cNvCxnSpPr>
            <a:cxnSpLocks/>
          </p:cNvCxnSpPr>
          <p:nvPr userDrawn="1"/>
        </p:nvCxnSpPr>
        <p:spPr>
          <a:xfrm flipH="1">
            <a:off x="-33558" y="0"/>
            <a:ext cx="6705601" cy="8096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26F8EC6-7B48-45CF-933E-F83D29E1692D}"/>
              </a:ext>
              <a:ext uri="{C183D7F6-B498-43B3-948B-1728B52AA6E4}">
                <adec:decorative xmlns:adec="http://schemas.microsoft.com/office/drawing/2017/decorative" val="1"/>
              </a:ext>
            </a:extLst>
          </p:cNvPr>
          <p:cNvCxnSpPr>
            <a:cxnSpLocks/>
          </p:cNvCxnSpPr>
          <p:nvPr userDrawn="1"/>
        </p:nvCxnSpPr>
        <p:spPr>
          <a:xfrm flipV="1">
            <a:off x="3514060" y="1"/>
            <a:ext cx="510363" cy="685799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37FFCAA-1618-46D9-B44D-5CE6E225DB8B}"/>
              </a:ext>
              <a:ext uri="{C183D7F6-B498-43B3-948B-1728B52AA6E4}">
                <adec:decorative xmlns:adec="http://schemas.microsoft.com/office/drawing/2017/decorative" val="1"/>
              </a:ext>
            </a:extLst>
          </p:cNvPr>
          <p:cNvCxnSpPr>
            <a:cxnSpLocks/>
          </p:cNvCxnSpPr>
          <p:nvPr userDrawn="1"/>
        </p:nvCxnSpPr>
        <p:spPr>
          <a:xfrm flipV="1">
            <a:off x="11602477" y="365123"/>
            <a:ext cx="589522" cy="64928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6F2CA3C-3424-4A00-9FDF-0DC9EFAC22F1}"/>
              </a:ext>
              <a:ext uri="{C183D7F6-B498-43B3-948B-1728B52AA6E4}">
                <adec:decorative xmlns:adec="http://schemas.microsoft.com/office/drawing/2017/decorative" val="1"/>
              </a:ext>
            </a:extLst>
          </p:cNvPr>
          <p:cNvCxnSpPr>
            <a:cxnSpLocks/>
          </p:cNvCxnSpPr>
          <p:nvPr userDrawn="1"/>
        </p:nvCxnSpPr>
        <p:spPr>
          <a:xfrm flipH="1" flipV="1">
            <a:off x="9340702" y="-10737"/>
            <a:ext cx="2851297" cy="16800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0FA2E1A-8693-4B6C-ABF7-81B17586C3A0}"/>
              </a:ext>
              <a:ext uri="{C183D7F6-B498-43B3-948B-1728B52AA6E4}">
                <adec:decorative xmlns:adec="http://schemas.microsoft.com/office/drawing/2017/decorative" val="1"/>
              </a:ext>
            </a:extLst>
          </p:cNvPr>
          <p:cNvCxnSpPr>
            <a:cxnSpLocks/>
          </p:cNvCxnSpPr>
          <p:nvPr userDrawn="1"/>
        </p:nvCxnSpPr>
        <p:spPr>
          <a:xfrm flipH="1" flipV="1">
            <a:off x="-33557" y="6045958"/>
            <a:ext cx="6876857" cy="81204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8" name="Picture Placeholder 47">
            <a:extLst>
              <a:ext uri="{FF2B5EF4-FFF2-40B4-BE49-F238E27FC236}">
                <a16:creationId xmlns:a16="http://schemas.microsoft.com/office/drawing/2014/main" id="{C564A0C9-27BD-49AC-A786-23623E329EE8}"/>
              </a:ext>
            </a:extLst>
          </p:cNvPr>
          <p:cNvSpPr>
            <a:spLocks noGrp="1"/>
          </p:cNvSpPr>
          <p:nvPr>
            <p:ph type="pic" sz="quarter" idx="13"/>
          </p:nvPr>
        </p:nvSpPr>
        <p:spPr>
          <a:xfrm>
            <a:off x="2623279" y="0"/>
            <a:ext cx="9568721" cy="6858000"/>
          </a:xfrm>
          <a:custGeom>
            <a:avLst/>
            <a:gdLst>
              <a:gd name="connsiteX0" fmla="*/ 1955447 w 9568721"/>
              <a:gd name="connsiteY0" fmla="*/ 0 h 6858000"/>
              <a:gd name="connsiteX1" fmla="*/ 9568721 w 9568721"/>
              <a:gd name="connsiteY1" fmla="*/ 0 h 6858000"/>
              <a:gd name="connsiteX2" fmla="*/ 9568721 w 9568721"/>
              <a:gd name="connsiteY2" fmla="*/ 6858000 h 6858000"/>
              <a:gd name="connsiteX3" fmla="*/ 0 w 9568721"/>
              <a:gd name="connsiteY3" fmla="*/ 6858000 h 6858000"/>
              <a:gd name="connsiteX4" fmla="*/ 0 w 9568721"/>
              <a:gd name="connsiteY4" fmla="*/ 6857998 h 6858000"/>
              <a:gd name="connsiteX5" fmla="*/ 167446 w 9568721"/>
              <a:gd name="connsiteY5" fmla="*/ 685799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8721" h="6858000">
                <a:moveTo>
                  <a:pt x="1955447" y="0"/>
                </a:moveTo>
                <a:lnTo>
                  <a:pt x="9568721" y="0"/>
                </a:lnTo>
                <a:lnTo>
                  <a:pt x="9568721" y="6858000"/>
                </a:lnTo>
                <a:lnTo>
                  <a:pt x="0" y="6858000"/>
                </a:lnTo>
                <a:lnTo>
                  <a:pt x="0" y="6857998"/>
                </a:lnTo>
                <a:lnTo>
                  <a:pt x="167446" y="6857998"/>
                </a:lnTo>
                <a:close/>
              </a:path>
            </a:pathLst>
          </a:custGeom>
          <a:solidFill>
            <a:schemeClr val="accent2"/>
          </a:solidFill>
        </p:spPr>
        <p:txBody>
          <a:bodyPr wrap="square">
            <a:noAutofit/>
          </a:bodyPr>
          <a:lstStyle/>
          <a:p>
            <a:r>
              <a:rPr lang="en-US" dirty="0"/>
              <a:t>Click icon to add picture</a:t>
            </a:r>
          </a:p>
        </p:txBody>
      </p:sp>
      <p:sp>
        <p:nvSpPr>
          <p:cNvPr id="6" name="Title 5">
            <a:extLst>
              <a:ext uri="{FF2B5EF4-FFF2-40B4-BE49-F238E27FC236}">
                <a16:creationId xmlns:a16="http://schemas.microsoft.com/office/drawing/2014/main" id="{208E3DBC-8B68-468D-8087-25FED9397CBE}"/>
              </a:ext>
            </a:extLst>
          </p:cNvPr>
          <p:cNvSpPr>
            <a:spLocks noGrp="1"/>
          </p:cNvSpPr>
          <p:nvPr>
            <p:ph type="title"/>
          </p:nvPr>
        </p:nvSpPr>
        <p:spPr>
          <a:xfrm>
            <a:off x="520697" y="1040001"/>
            <a:ext cx="3338625" cy="3150159"/>
          </a:xfrm>
        </p:spPr>
        <p:txBody>
          <a:bodyPr anchor="t"/>
          <a:lstStyle/>
          <a:p>
            <a:r>
              <a:rPr lang="en-US"/>
              <a:t>Click to edit Master title style</a:t>
            </a:r>
            <a:endParaRPr lang="en-US" dirty="0"/>
          </a:p>
        </p:txBody>
      </p:sp>
      <p:sp>
        <p:nvSpPr>
          <p:cNvPr id="15" name="Text Placeholder 14">
            <a:extLst>
              <a:ext uri="{FF2B5EF4-FFF2-40B4-BE49-F238E27FC236}">
                <a16:creationId xmlns:a16="http://schemas.microsoft.com/office/drawing/2014/main" id="{490C672D-EAE7-4BF2-81BB-72858B251D1C}"/>
              </a:ext>
            </a:extLst>
          </p:cNvPr>
          <p:cNvSpPr>
            <a:spLocks noGrp="1"/>
          </p:cNvSpPr>
          <p:nvPr>
            <p:ph type="body" sz="quarter" idx="14" hasCustomPrompt="1"/>
          </p:nvPr>
        </p:nvSpPr>
        <p:spPr>
          <a:xfrm>
            <a:off x="490538" y="4240213"/>
            <a:ext cx="3497262" cy="1801812"/>
          </a:xfrm>
        </p:spPr>
        <p:txBody>
          <a:bodyPr>
            <a:normAutofit/>
          </a:bodyPr>
          <a:lstStyle>
            <a:lvl1pPr marL="0" indent="0">
              <a:buNone/>
              <a:defRPr sz="2400"/>
            </a:lvl1pPr>
            <a:lvl2pPr>
              <a:buNone/>
              <a:defRPr sz="1600"/>
            </a:lvl2pPr>
            <a:lvl3pPr>
              <a:buNone/>
              <a:defRPr sz="1600"/>
            </a:lvl3pPr>
            <a:lvl4pPr>
              <a:buNone/>
              <a:defRPr sz="1600"/>
            </a:lvl4pPr>
            <a:lvl5pPr>
              <a:buNone/>
              <a:defRPr sz="1600"/>
            </a:lvl5pPr>
          </a:lstStyle>
          <a:p>
            <a:pPr lvl="0"/>
            <a:r>
              <a:rPr lang="en-US" dirty="0"/>
              <a:t>Presentation Name</a:t>
            </a:r>
          </a:p>
        </p:txBody>
      </p:sp>
    </p:spTree>
    <p:extLst>
      <p:ext uri="{BB962C8B-B14F-4D97-AF65-F5344CB8AC3E}">
        <p14:creationId xmlns:p14="http://schemas.microsoft.com/office/powerpoint/2010/main" val="1742368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ctr" anchorCtr="0">
            <a:normAutofit/>
          </a:bodyPr>
          <a:lstStyle>
            <a:lvl1pPr marL="0" indent="0">
              <a:buNone/>
              <a:defRPr sz="28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ctr" anchorCtr="0">
            <a:normAutofit/>
          </a:bodyPr>
          <a:lstStyle>
            <a:lvl1pPr marL="0" indent="0">
              <a:buNone/>
              <a:defRPr sz="28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r>
              <a:rPr lang="en-US" dirty="0"/>
              <a:t>2/7/20XX</a:t>
            </a:r>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321030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4495800"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4495800"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90851D2E-FEBE-45BF-A78F-C1F61B6C3856}"/>
              </a:ext>
            </a:extLst>
          </p:cNvPr>
          <p:cNvSpPr>
            <a:spLocks noGrp="1"/>
          </p:cNvSpPr>
          <p:nvPr>
            <p:ph type="body" sz="quarter" idx="13"/>
          </p:nvPr>
        </p:nvSpPr>
        <p:spPr>
          <a:xfrm>
            <a:off x="8151812" y="1734325"/>
            <a:ext cx="3200400" cy="823912"/>
          </a:xfrm>
        </p:spPr>
        <p:txBody>
          <a:bodyPr anchor="ctr" anchorCtr="0">
            <a:normAutofit/>
          </a:bodyPr>
          <a:lstStyle>
            <a:lvl1pPr marL="0" indent="0">
              <a:buNone/>
              <a:defRPr sz="2400" b="1" cap="all" spc="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4135C99B-A268-4617-89C4-8F3AA2AAA69A}"/>
              </a:ext>
            </a:extLst>
          </p:cNvPr>
          <p:cNvSpPr>
            <a:spLocks noGrp="1"/>
          </p:cNvSpPr>
          <p:nvPr>
            <p:ph sz="quarter" idx="14"/>
          </p:nvPr>
        </p:nvSpPr>
        <p:spPr>
          <a:xfrm>
            <a:off x="8151812" y="2558237"/>
            <a:ext cx="3200400" cy="3684588"/>
          </a:xfrm>
        </p:spPr>
        <p:txBody>
          <a:bodyPr>
            <a:normAutofit/>
          </a:bodyPr>
          <a:lstStyle>
            <a:lvl1pPr marL="283464" indent="-283464">
              <a:defRPr sz="2000"/>
            </a:lvl1pPr>
            <a:lvl2pPr marL="283464" indent="-283464">
              <a:defRPr sz="2000"/>
            </a:lvl2pPr>
            <a:lvl3pPr marL="283464" indent="-283464">
              <a:defRPr sz="2000"/>
            </a:lvl3pPr>
            <a:lvl4pPr marL="283464" indent="-283464">
              <a:defRPr sz="2000"/>
            </a:lvl4pPr>
            <a:lvl5pPr marL="283464" indent="-283464">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r>
              <a:rPr lang="en-US" dirty="0"/>
              <a:t>2/7/20XX</a:t>
            </a:r>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760255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9FC1870-C7ED-435A-8479-DFD344B9375D}"/>
              </a:ext>
            </a:extLst>
          </p:cNvPr>
          <p:cNvSpPr>
            <a:spLocks noGrp="1"/>
          </p:cNvSpPr>
          <p:nvPr>
            <p:ph type="title"/>
          </p:nvPr>
        </p:nvSpPr>
        <p:spPr>
          <a:xfrm>
            <a:off x="1143001" y="533400"/>
            <a:ext cx="5496636" cy="1685898"/>
          </a:xfrm>
        </p:spPr>
        <p:txBody>
          <a:bodyPr>
            <a:normAutofit/>
          </a:bodyPr>
          <a:lstStyle>
            <a:lvl1pPr>
              <a:defRPr sz="4400"/>
            </a:lvl1p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D855DAF2-123D-4C27-95D2-974B571079F3}"/>
              </a:ext>
            </a:extLst>
          </p:cNvPr>
          <p:cNvSpPr>
            <a:spLocks noGrp="1"/>
          </p:cNvSpPr>
          <p:nvPr>
            <p:ph idx="1"/>
          </p:nvPr>
        </p:nvSpPr>
        <p:spPr>
          <a:xfrm>
            <a:off x="1143001" y="2229347"/>
            <a:ext cx="5496636" cy="3821743"/>
          </a:xfrm>
        </p:spPr>
        <p:txBody>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14" name="Picture Placeholder 11">
            <a:extLst>
              <a:ext uri="{FF2B5EF4-FFF2-40B4-BE49-F238E27FC236}">
                <a16:creationId xmlns:a16="http://schemas.microsoft.com/office/drawing/2014/main" id="{E3769467-BA9B-49FE-B40A-419EF32766CE}"/>
              </a:ext>
            </a:extLst>
          </p:cNvPr>
          <p:cNvSpPr>
            <a:spLocks noGrp="1"/>
          </p:cNvSpPr>
          <p:nvPr>
            <p:ph type="pic" sz="quarter" idx="14"/>
          </p:nvPr>
        </p:nvSpPr>
        <p:spPr>
          <a:xfrm>
            <a:off x="7186070" y="0"/>
            <a:ext cx="2463897" cy="3429000"/>
          </a:xfrm>
          <a:solidFill>
            <a:schemeClr val="accent2"/>
          </a:solidFill>
        </p:spPr>
        <p:txBody>
          <a:bodyPr/>
          <a:lstStyle/>
          <a:p>
            <a:r>
              <a:rPr lang="en-US" dirty="0"/>
              <a:t>Click icon to add picture</a:t>
            </a:r>
          </a:p>
        </p:txBody>
      </p:sp>
      <p:sp>
        <p:nvSpPr>
          <p:cNvPr id="12" name="Picture Placeholder 11">
            <a:extLst>
              <a:ext uri="{FF2B5EF4-FFF2-40B4-BE49-F238E27FC236}">
                <a16:creationId xmlns:a16="http://schemas.microsoft.com/office/drawing/2014/main" id="{77878E15-1592-426F-A454-7F4568224567}"/>
              </a:ext>
            </a:extLst>
          </p:cNvPr>
          <p:cNvSpPr>
            <a:spLocks noGrp="1"/>
          </p:cNvSpPr>
          <p:nvPr>
            <p:ph type="pic" sz="quarter" idx="13"/>
          </p:nvPr>
        </p:nvSpPr>
        <p:spPr>
          <a:xfrm>
            <a:off x="9649155" y="0"/>
            <a:ext cx="2539797" cy="3429000"/>
          </a:xfrm>
          <a:solidFill>
            <a:schemeClr val="accent2"/>
          </a:solidFill>
        </p:spPr>
        <p:txBody>
          <a:bodyPr/>
          <a:lstStyle/>
          <a:p>
            <a:r>
              <a:rPr lang="en-US" dirty="0"/>
              <a:t>Click icon to add picture</a:t>
            </a:r>
          </a:p>
        </p:txBody>
      </p:sp>
      <p:sp>
        <p:nvSpPr>
          <p:cNvPr id="16" name="Picture Placeholder 11">
            <a:extLst>
              <a:ext uri="{FF2B5EF4-FFF2-40B4-BE49-F238E27FC236}">
                <a16:creationId xmlns:a16="http://schemas.microsoft.com/office/drawing/2014/main" id="{E318F348-8CAC-4ADD-8162-E88487E44EBB}"/>
              </a:ext>
            </a:extLst>
          </p:cNvPr>
          <p:cNvSpPr>
            <a:spLocks noGrp="1"/>
          </p:cNvSpPr>
          <p:nvPr>
            <p:ph type="pic" sz="quarter" idx="16"/>
          </p:nvPr>
        </p:nvSpPr>
        <p:spPr>
          <a:xfrm>
            <a:off x="7186070" y="3383280"/>
            <a:ext cx="2463897" cy="3474720"/>
          </a:xfrm>
          <a:solidFill>
            <a:schemeClr val="accent2"/>
          </a:solidFill>
        </p:spPr>
        <p:txBody>
          <a:bodyPr/>
          <a:lstStyle/>
          <a:p>
            <a:r>
              <a:rPr lang="en-US" dirty="0"/>
              <a:t>Click icon to add picture</a:t>
            </a:r>
          </a:p>
        </p:txBody>
      </p:sp>
      <p:sp>
        <p:nvSpPr>
          <p:cNvPr id="15" name="Picture Placeholder 11">
            <a:extLst>
              <a:ext uri="{FF2B5EF4-FFF2-40B4-BE49-F238E27FC236}">
                <a16:creationId xmlns:a16="http://schemas.microsoft.com/office/drawing/2014/main" id="{C762F208-8E03-4B5E-9F11-0F01147F6A47}"/>
              </a:ext>
            </a:extLst>
          </p:cNvPr>
          <p:cNvSpPr>
            <a:spLocks noGrp="1"/>
          </p:cNvSpPr>
          <p:nvPr>
            <p:ph type="pic" sz="quarter" idx="15"/>
          </p:nvPr>
        </p:nvSpPr>
        <p:spPr>
          <a:xfrm>
            <a:off x="9649155" y="3383280"/>
            <a:ext cx="2539797" cy="3474720"/>
          </a:xfrm>
          <a:solidFill>
            <a:schemeClr val="accent2"/>
          </a:solidFill>
        </p:spPr>
        <p:txBody>
          <a:bodyPr/>
          <a:lstStyle/>
          <a:p>
            <a:r>
              <a:rPr lang="en-US" dirty="0"/>
              <a:t>Click icon to add picture</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lvl1pPr>
              <a:defRPr>
                <a:solidFill>
                  <a:schemeClr val="bg1"/>
                </a:solidFill>
              </a:defRPr>
            </a:lvl1p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lvl1pPr>
              <a:defRPr>
                <a:solidFill>
                  <a:schemeClr val="bg1"/>
                </a:solidFill>
              </a:defRPr>
            </a:lvl1pPr>
          </a:lstStyle>
          <a:p>
            <a:fld id="{312CC964-A50B-4C29-B4E4-2C30BB34CCF3}" type="slidenum">
              <a:rPr lang="en-US" smtClean="0"/>
              <a:pPr/>
              <a:t>‹#›</a:t>
            </a:fld>
            <a:endParaRPr lang="en-US" dirty="0"/>
          </a:p>
        </p:txBody>
      </p:sp>
    </p:spTree>
    <p:extLst>
      <p:ext uri="{BB962C8B-B14F-4D97-AF65-F5344CB8AC3E}">
        <p14:creationId xmlns:p14="http://schemas.microsoft.com/office/powerpoint/2010/main" val="4597113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6AF1A06-62E5-489E-B58B-735C8C7AC163}"/>
              </a:ext>
            </a:extLst>
          </p:cNvPr>
          <p:cNvSpPr>
            <a:spLocks noGrp="1"/>
          </p:cNvSpPr>
          <p:nvPr>
            <p:ph type="title"/>
          </p:nvPr>
        </p:nvSpPr>
        <p:spPr>
          <a:xfrm>
            <a:off x="5146159" y="685800"/>
            <a:ext cx="6238688" cy="1382233"/>
          </a:xfrm>
        </p:spPr>
        <p:txBody>
          <a:bodyPr>
            <a:normAutofit/>
          </a:bodyPr>
          <a:lstStyle>
            <a:lvl1pPr>
              <a:defRPr sz="4400"/>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F69C6C4F-4058-4399-B572-5BE848DDF8B3}"/>
              </a:ext>
            </a:extLst>
          </p:cNvPr>
          <p:cNvSpPr>
            <a:spLocks noGrp="1"/>
          </p:cNvSpPr>
          <p:nvPr>
            <p:ph type="pic" sz="quarter" idx="13"/>
          </p:nvPr>
        </p:nvSpPr>
        <p:spPr>
          <a:xfrm>
            <a:off x="0" y="-7444"/>
            <a:ext cx="4966447" cy="6846394"/>
          </a:xfrm>
          <a:custGeom>
            <a:avLst/>
            <a:gdLst>
              <a:gd name="connsiteX0" fmla="*/ 0 w 4966447"/>
              <a:gd name="connsiteY0" fmla="*/ 0 h 6846394"/>
              <a:gd name="connsiteX1" fmla="*/ 4966447 w 4966447"/>
              <a:gd name="connsiteY1" fmla="*/ 0 h 6846394"/>
              <a:gd name="connsiteX2" fmla="*/ 3362258 w 4966447"/>
              <a:gd name="connsiteY2" fmla="*/ 6846394 h 6846394"/>
              <a:gd name="connsiteX3" fmla="*/ 0 w 4966447"/>
              <a:gd name="connsiteY3" fmla="*/ 6846394 h 6846394"/>
            </a:gdLst>
            <a:ahLst/>
            <a:cxnLst>
              <a:cxn ang="0">
                <a:pos x="connsiteX0" y="connsiteY0"/>
              </a:cxn>
              <a:cxn ang="0">
                <a:pos x="connsiteX1" y="connsiteY1"/>
              </a:cxn>
              <a:cxn ang="0">
                <a:pos x="connsiteX2" y="connsiteY2"/>
              </a:cxn>
              <a:cxn ang="0">
                <a:pos x="connsiteX3" y="connsiteY3"/>
              </a:cxn>
            </a:cxnLst>
            <a:rect l="l" t="t" r="r" b="b"/>
            <a:pathLst>
              <a:path w="4966447" h="6846394">
                <a:moveTo>
                  <a:pt x="0" y="0"/>
                </a:moveTo>
                <a:lnTo>
                  <a:pt x="4966447" y="0"/>
                </a:lnTo>
                <a:lnTo>
                  <a:pt x="3362258" y="6846394"/>
                </a:lnTo>
                <a:lnTo>
                  <a:pt x="0" y="6846394"/>
                </a:lnTo>
                <a:close/>
              </a:path>
            </a:pathLst>
          </a:custGeom>
          <a:solidFill>
            <a:schemeClr val="accent2"/>
          </a:solidFill>
        </p:spPr>
        <p:txBody>
          <a:bodyPr wrap="square">
            <a:noAutofit/>
          </a:bodyPr>
          <a:lstStyle/>
          <a:p>
            <a:r>
              <a:rPr lang="en-US" dirty="0"/>
              <a:t>Click icon to add picture</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lvl1pPr>
              <a:defRPr>
                <a:solidFill>
                  <a:schemeClr val="bg1"/>
                </a:solidFill>
              </a:defRPr>
            </a:lvl1pPr>
          </a:lstStyle>
          <a:p>
            <a:r>
              <a:rPr lang="en-US" dirty="0"/>
              <a:t>Sample Footer Text</a:t>
            </a:r>
            <a:endParaRPr lang="en-US" dirty="0">
              <a:solidFill>
                <a:schemeClr val="bg1"/>
              </a:solidFill>
            </a:endParaRPr>
          </a:p>
        </p:txBody>
      </p:sp>
      <p:sp>
        <p:nvSpPr>
          <p:cNvPr id="7" name="Content Placeholder 2">
            <a:extLst>
              <a:ext uri="{FF2B5EF4-FFF2-40B4-BE49-F238E27FC236}">
                <a16:creationId xmlns:a16="http://schemas.microsoft.com/office/drawing/2014/main" id="{9C26D8E8-8E78-469E-8668-51D3E4C11F13}"/>
              </a:ext>
            </a:extLst>
          </p:cNvPr>
          <p:cNvSpPr>
            <a:spLocks noGrp="1"/>
          </p:cNvSpPr>
          <p:nvPr>
            <p:ph idx="1"/>
          </p:nvPr>
        </p:nvSpPr>
        <p:spPr>
          <a:xfrm>
            <a:off x="5146158" y="2301949"/>
            <a:ext cx="6238687" cy="4022650"/>
          </a:xfrm>
        </p:spPr>
        <p:txBody>
          <a:bodyPr/>
          <a:lstStyle>
            <a:lvl1pPr>
              <a:buNone/>
              <a:defRPr/>
            </a:lvl1pPr>
          </a:lstStyle>
          <a:p>
            <a:pPr lvl="0"/>
            <a:r>
              <a:rPr lang="en-US"/>
              <a:t>Click to edit Master text styles</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cxnSp>
        <p:nvCxnSpPr>
          <p:cNvPr id="8" name="Straight Connector 7">
            <a:extLst>
              <a:ext uri="{FF2B5EF4-FFF2-40B4-BE49-F238E27FC236}">
                <a16:creationId xmlns:a16="http://schemas.microsoft.com/office/drawing/2014/main" id="{ED096BF3-A78D-4B37-892C-A0C32711851A}"/>
              </a:ext>
              <a:ext uri="{C183D7F6-B498-43B3-948B-1728B52AA6E4}">
                <adec:decorative xmlns:adec="http://schemas.microsoft.com/office/drawing/2017/decorative" val="1"/>
              </a:ext>
            </a:extLst>
          </p:cNvPr>
          <p:cNvCxnSpPr>
            <a:cxnSpLocks/>
          </p:cNvCxnSpPr>
          <p:nvPr userDrawn="1"/>
        </p:nvCxnSpPr>
        <p:spPr>
          <a:xfrm flipH="1">
            <a:off x="3627455" y="-19394"/>
            <a:ext cx="806149" cy="687739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94780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6870231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r>
              <a:rPr lang="en-US" dirty="0"/>
              <a:t>2/7/20XX</a:t>
            </a:r>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9499701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r>
              <a:rPr lang="en-US" dirty="0"/>
              <a:t>2/7/20XX</a:t>
            </a:r>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284515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r>
              <a:rPr lang="en-US" dirty="0"/>
              <a:t>2/7/20XX</a:t>
            </a:r>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1136795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r>
              <a:rPr lang="en-US" dirty="0"/>
              <a:t>2/7/20XX</a:t>
            </a:r>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9259756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185752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CA046725-2805-431E-AA4E-0B018DFB3EAC}"/>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23">
            <a:extLst>
              <a:ext uri="{FF2B5EF4-FFF2-40B4-BE49-F238E27FC236}">
                <a16:creationId xmlns:a16="http://schemas.microsoft.com/office/drawing/2014/main" id="{3C30A62C-FEC9-4F1D-976E-DB003592FD3E}"/>
              </a:ext>
              <a:ext uri="{C183D7F6-B498-43B3-948B-1728B52AA6E4}">
                <adec:decorative xmlns:adec="http://schemas.microsoft.com/office/drawing/2017/decorative" val="1"/>
              </a:ext>
            </a:extLst>
          </p:cNvPr>
          <p:cNvSpPr/>
          <p:nvPr userDrawn="1"/>
        </p:nvSpPr>
        <p:spPr>
          <a:xfrm rot="10800000">
            <a:off x="0" y="-5979"/>
            <a:ext cx="5111086" cy="6932218"/>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57998">
                <a:moveTo>
                  <a:pt x="2702995" y="42638"/>
                </a:moveTo>
                <a:lnTo>
                  <a:pt x="6699211" y="0"/>
                </a:lnTo>
                <a:lnTo>
                  <a:pt x="6699211" y="6857998"/>
                </a:lnTo>
                <a:lnTo>
                  <a:pt x="0" y="6844350"/>
                </a:lnTo>
                <a:lnTo>
                  <a:pt x="2702995" y="42638"/>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CA2C262-0DF7-4EBE-8F23-D1240B3BB5A9}"/>
              </a:ext>
            </a:extLst>
          </p:cNvPr>
          <p:cNvSpPr>
            <a:spLocks noGrp="1"/>
          </p:cNvSpPr>
          <p:nvPr>
            <p:ph type="title"/>
          </p:nvPr>
        </p:nvSpPr>
        <p:spPr>
          <a:xfrm>
            <a:off x="680485" y="675167"/>
            <a:ext cx="3761862" cy="3055078"/>
          </a:xfrm>
        </p:spPr>
        <p:txBody>
          <a:bodyPr anchor="t">
            <a:normAutofit/>
          </a:bodyPr>
          <a:lstStyle>
            <a:lvl1pPr>
              <a:defRPr sz="4400"/>
            </a:lvl1p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430E531D-ED29-45E2-A30F-0363B29E057C}"/>
              </a:ext>
            </a:extLst>
          </p:cNvPr>
          <p:cNvSpPr>
            <a:spLocks noGrp="1"/>
          </p:cNvSpPr>
          <p:nvPr>
            <p:ph idx="1"/>
          </p:nvPr>
        </p:nvSpPr>
        <p:spPr>
          <a:xfrm>
            <a:off x="5167424" y="533400"/>
            <a:ext cx="3794512" cy="5797237"/>
          </a:xfrm>
        </p:spPr>
        <p:txBody>
          <a:bodyPr anchor="ctr">
            <a:normAutofit/>
          </a:bodyPr>
          <a:lstStyle>
            <a:lvl1pPr>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cxnSp>
        <p:nvCxnSpPr>
          <p:cNvPr id="10" name="Straight Connector 9">
            <a:extLst>
              <a:ext uri="{FF2B5EF4-FFF2-40B4-BE49-F238E27FC236}">
                <a16:creationId xmlns:a16="http://schemas.microsoft.com/office/drawing/2014/main" id="{0801F434-3E0E-40D9-A2D3-857BAE77D1D7}"/>
              </a:ext>
              <a:ext uri="{C183D7F6-B498-43B3-948B-1728B52AA6E4}">
                <adec:decorative xmlns:adec="http://schemas.microsoft.com/office/drawing/2017/decorative" val="1"/>
              </a:ext>
            </a:extLst>
          </p:cNvPr>
          <p:cNvCxnSpPr>
            <a:cxnSpLocks/>
            <a:stCxn id="5" idx="2"/>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D44F5C56-0053-4E4A-BFFF-E98E7B91CCA9}"/>
              </a:ext>
            </a:extLst>
          </p:cNvPr>
          <p:cNvSpPr>
            <a:spLocks noGrp="1"/>
          </p:cNvSpPr>
          <p:nvPr>
            <p:ph type="pic" sz="quarter" idx="13"/>
          </p:nvPr>
        </p:nvSpPr>
        <p:spPr>
          <a:xfrm>
            <a:off x="9531096" y="0"/>
            <a:ext cx="2660904" cy="3429000"/>
          </a:xfrm>
          <a:solidFill>
            <a:schemeClr val="accent2"/>
          </a:solidFill>
        </p:spPr>
        <p:txBody>
          <a:bodyPr/>
          <a:lstStyle/>
          <a:p>
            <a:r>
              <a:rPr lang="en-US" dirty="0"/>
              <a:t>Click icon to add picture</a:t>
            </a:r>
          </a:p>
        </p:txBody>
      </p:sp>
      <p:sp>
        <p:nvSpPr>
          <p:cNvPr id="14" name="Picture Placeholder 12">
            <a:extLst>
              <a:ext uri="{FF2B5EF4-FFF2-40B4-BE49-F238E27FC236}">
                <a16:creationId xmlns:a16="http://schemas.microsoft.com/office/drawing/2014/main" id="{226008DD-DEA7-4900-8D76-128694E12320}"/>
              </a:ext>
            </a:extLst>
          </p:cNvPr>
          <p:cNvSpPr>
            <a:spLocks noGrp="1"/>
          </p:cNvSpPr>
          <p:nvPr>
            <p:ph type="pic" sz="quarter" idx="14"/>
          </p:nvPr>
        </p:nvSpPr>
        <p:spPr>
          <a:xfrm>
            <a:off x="9531096" y="3383280"/>
            <a:ext cx="2660904" cy="3474720"/>
          </a:xfrm>
          <a:solidFill>
            <a:schemeClr val="accent2"/>
          </a:solidFill>
        </p:spPr>
        <p:txBody>
          <a:bodyPr/>
          <a:lstStyle/>
          <a:p>
            <a:r>
              <a:rPr lang="en-US" dirty="0"/>
              <a:t>Click icon to add picture</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0998517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943FF111-78CB-4983-B8F5-B6B8AB608EB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D7213E2B-F1F4-4058-B2C2-73EC82E30701}"/>
              </a:ext>
            </a:extLst>
          </p:cNvPr>
          <p:cNvSpPr>
            <a:spLocks noGrp="1"/>
          </p:cNvSpPr>
          <p:nvPr>
            <p:ph type="ctrTitle"/>
          </p:nvPr>
        </p:nvSpPr>
        <p:spPr>
          <a:xfrm>
            <a:off x="5083790" y="1064715"/>
            <a:ext cx="6153912" cy="3922755"/>
          </a:xfrm>
        </p:spPr>
        <p:txBody>
          <a:bodyPr>
            <a:normAutofit/>
          </a:bodyPr>
          <a:lstStyle>
            <a:lvl1pPr algn="l">
              <a:defRPr sz="4400"/>
            </a:lvl1pPr>
          </a:lstStyle>
          <a:p>
            <a:pPr algn="r"/>
            <a:r>
              <a:rPr lang="en-US"/>
              <a:t>Click to edit Master title style</a:t>
            </a:r>
            <a:endParaRPr lang="en-US" dirty="0"/>
          </a:p>
        </p:txBody>
      </p:sp>
      <p:sp>
        <p:nvSpPr>
          <p:cNvPr id="7" name="Subtitle 2">
            <a:extLst>
              <a:ext uri="{FF2B5EF4-FFF2-40B4-BE49-F238E27FC236}">
                <a16:creationId xmlns:a16="http://schemas.microsoft.com/office/drawing/2014/main" id="{6F3C210C-32A8-4833-93AA-B97D51CEA9A5}"/>
              </a:ext>
            </a:extLst>
          </p:cNvPr>
          <p:cNvSpPr>
            <a:spLocks noGrp="1"/>
          </p:cNvSpPr>
          <p:nvPr>
            <p:ph type="subTitle" idx="1"/>
          </p:nvPr>
        </p:nvSpPr>
        <p:spPr>
          <a:xfrm>
            <a:off x="5083790" y="5033339"/>
            <a:ext cx="6157951" cy="943386"/>
          </a:xfrm>
        </p:spPr>
        <p:txBody>
          <a:bodyPr/>
          <a:lstStyle>
            <a:lvl1pPr>
              <a:buNone/>
              <a:defRPr/>
            </a:lvl1pPr>
          </a:lstStyle>
          <a:p>
            <a:pPr algn="r"/>
            <a:r>
              <a:rPr lang="en-US"/>
              <a:t>Click to edit Master subtitle style</a:t>
            </a:r>
            <a:endParaRPr lang="en-US" dirty="0"/>
          </a:p>
        </p:txBody>
      </p:sp>
      <p:cxnSp>
        <p:nvCxnSpPr>
          <p:cNvPr id="9" name="Straight Connector 8">
            <a:extLst>
              <a:ext uri="{FF2B5EF4-FFF2-40B4-BE49-F238E27FC236}">
                <a16:creationId xmlns:a16="http://schemas.microsoft.com/office/drawing/2014/main" id="{F9FA8250-8F05-4500-98CD-AD8B9E2BABCB}"/>
              </a:ext>
              <a:ext uri="{C183D7F6-B498-43B3-948B-1728B52AA6E4}">
                <adec:decorative xmlns:adec="http://schemas.microsoft.com/office/drawing/2017/decorative" val="1"/>
              </a:ext>
            </a:extLst>
          </p:cNvPr>
          <p:cNvCxnSpPr>
            <a:cxnSpLocks/>
          </p:cNvCxnSpPr>
          <p:nvPr userDrawn="1"/>
        </p:nvCxnSpPr>
        <p:spPr>
          <a:xfrm flipH="1">
            <a:off x="3418764" y="0"/>
            <a:ext cx="815637"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F4A7590-29E0-4C43-A12B-EE5A8672A9B9}"/>
              </a:ext>
              <a:ext uri="{C183D7F6-B498-43B3-948B-1728B52AA6E4}">
                <adec:decorative xmlns:adec="http://schemas.microsoft.com/office/drawing/2017/decorative" val="1"/>
              </a:ext>
            </a:extLst>
          </p:cNvPr>
          <p:cNvCxnSpPr>
            <a:cxnSpLocks/>
          </p:cNvCxnSpPr>
          <p:nvPr userDrawn="1"/>
        </p:nvCxnSpPr>
        <p:spPr>
          <a:xfrm>
            <a:off x="0" y="5468380"/>
            <a:ext cx="6096000" cy="13896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8440C747-2FA3-4C97-A0A7-52520A197E23}"/>
              </a:ext>
            </a:extLst>
          </p:cNvPr>
          <p:cNvSpPr>
            <a:spLocks noGrp="1"/>
          </p:cNvSpPr>
          <p:nvPr>
            <p:ph type="pic" sz="quarter" idx="13"/>
          </p:nvPr>
        </p:nvSpPr>
        <p:spPr>
          <a:xfrm>
            <a:off x="16822" y="0"/>
            <a:ext cx="4811317" cy="6857998"/>
          </a:xfrm>
          <a:custGeom>
            <a:avLst/>
            <a:gdLst>
              <a:gd name="connsiteX0" fmla="*/ 0 w 4811317"/>
              <a:gd name="connsiteY0" fmla="*/ 0 h 6857998"/>
              <a:gd name="connsiteX1" fmla="*/ 4811317 w 4811317"/>
              <a:gd name="connsiteY1" fmla="*/ 0 h 6857998"/>
              <a:gd name="connsiteX2" fmla="*/ 2712446 w 4811317"/>
              <a:gd name="connsiteY2" fmla="*/ 6857998 h 6857998"/>
              <a:gd name="connsiteX3" fmla="*/ 0 w 4811317"/>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4811317" h="6857998">
                <a:moveTo>
                  <a:pt x="0" y="0"/>
                </a:moveTo>
                <a:lnTo>
                  <a:pt x="4811317" y="0"/>
                </a:lnTo>
                <a:lnTo>
                  <a:pt x="2712446" y="6857998"/>
                </a:lnTo>
                <a:lnTo>
                  <a:pt x="0" y="6857998"/>
                </a:lnTo>
                <a:close/>
              </a:path>
            </a:pathLst>
          </a:custGeom>
          <a:solidFill>
            <a:schemeClr val="accent2"/>
          </a:solidFill>
        </p:spPr>
        <p:txBody>
          <a:bodyPr wrap="square">
            <a:noAutofit/>
          </a:bodyPr>
          <a:lstStyle/>
          <a:p>
            <a:r>
              <a:rPr lang="en-US" dirty="0"/>
              <a:t>Click icon to add picture</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5060468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r>
              <a:rPr lang="en-US" dirty="0"/>
              <a:t>2/7/20XX</a:t>
            </a:r>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3391958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r>
              <a:rPr lang="en-US" dirty="0"/>
              <a:t>2/7/20XX</a:t>
            </a:r>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200526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3DC9447-F266-4B2E-8776-377FB587EEA9}"/>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67F96C23-62A5-470B-9372-6381453507D1}"/>
              </a:ext>
            </a:extLst>
          </p:cNvPr>
          <p:cNvSpPr>
            <a:spLocks noGrp="1"/>
          </p:cNvSpPr>
          <p:nvPr>
            <p:ph type="title"/>
          </p:nvPr>
        </p:nvSpPr>
        <p:spPr>
          <a:xfrm>
            <a:off x="5693734" y="557304"/>
            <a:ext cx="5355265" cy="1625731"/>
          </a:xfrm>
        </p:spPr>
        <p:txBody>
          <a:bodyPr>
            <a:normAutofit/>
          </a:bodyPr>
          <a:lstStyle>
            <a:lvl1pPr>
              <a:defRPr sz="4400"/>
            </a:lvl1pPr>
          </a:lstStyle>
          <a:p>
            <a:r>
              <a:rPr lang="en-US"/>
              <a:t>Click to edit Master title style</a:t>
            </a:r>
            <a:endParaRPr lang="en-US" dirty="0"/>
          </a:p>
        </p:txBody>
      </p:sp>
      <p:cxnSp>
        <p:nvCxnSpPr>
          <p:cNvPr id="10" name="Straight Connector 9">
            <a:extLst>
              <a:ext uri="{FF2B5EF4-FFF2-40B4-BE49-F238E27FC236}">
                <a16:creationId xmlns:a16="http://schemas.microsoft.com/office/drawing/2014/main" id="{34B16D8F-69C0-44C7-95EE-6C7CDECACDAF}"/>
              </a:ext>
              <a:ext uri="{C183D7F6-B498-43B3-948B-1728B52AA6E4}">
                <adec:decorative xmlns:adec="http://schemas.microsoft.com/office/drawing/2017/decorative" val="1"/>
              </a:ext>
            </a:extLst>
          </p:cNvPr>
          <p:cNvCxnSpPr>
            <a:cxnSpLocks/>
          </p:cNvCxnSpPr>
          <p:nvPr userDrawn="1"/>
        </p:nvCxnSpPr>
        <p:spPr>
          <a:xfrm flipV="1">
            <a:off x="4576137" y="0"/>
            <a:ext cx="668374"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E8FA2190-55B9-429E-AE43-1A9A41DBEBF9}"/>
              </a:ext>
            </a:extLst>
          </p:cNvPr>
          <p:cNvSpPr>
            <a:spLocks noGrp="1"/>
          </p:cNvSpPr>
          <p:nvPr>
            <p:ph type="pic" sz="quarter" idx="13"/>
          </p:nvPr>
        </p:nvSpPr>
        <p:spPr>
          <a:xfrm>
            <a:off x="1" y="0"/>
            <a:ext cx="4742121" cy="3434316"/>
          </a:xfrm>
          <a:custGeom>
            <a:avLst/>
            <a:gdLst>
              <a:gd name="connsiteX0" fmla="*/ 0 w 4742121"/>
              <a:gd name="connsiteY0" fmla="*/ 0 h 3434316"/>
              <a:gd name="connsiteX1" fmla="*/ 4306186 w 4742121"/>
              <a:gd name="connsiteY1" fmla="*/ 0 h 3434316"/>
              <a:gd name="connsiteX2" fmla="*/ 4742121 w 4742121"/>
              <a:gd name="connsiteY2" fmla="*/ 3434316 h 3434316"/>
              <a:gd name="connsiteX3" fmla="*/ 0 w 4742121"/>
              <a:gd name="connsiteY3" fmla="*/ 3434316 h 3434316"/>
            </a:gdLst>
            <a:ahLst/>
            <a:cxnLst>
              <a:cxn ang="0">
                <a:pos x="connsiteX0" y="connsiteY0"/>
              </a:cxn>
              <a:cxn ang="0">
                <a:pos x="connsiteX1" y="connsiteY1"/>
              </a:cxn>
              <a:cxn ang="0">
                <a:pos x="connsiteX2" y="connsiteY2"/>
              </a:cxn>
              <a:cxn ang="0">
                <a:pos x="connsiteX3" y="connsiteY3"/>
              </a:cxn>
            </a:cxnLst>
            <a:rect l="l" t="t" r="r" b="b"/>
            <a:pathLst>
              <a:path w="4742121" h="3434316">
                <a:moveTo>
                  <a:pt x="0" y="0"/>
                </a:moveTo>
                <a:lnTo>
                  <a:pt x="4306186" y="0"/>
                </a:lnTo>
                <a:lnTo>
                  <a:pt x="4742121" y="3434316"/>
                </a:lnTo>
                <a:lnTo>
                  <a:pt x="0" y="3434316"/>
                </a:lnTo>
                <a:close/>
              </a:path>
            </a:pathLst>
          </a:custGeom>
          <a:solidFill>
            <a:schemeClr val="accent2"/>
          </a:solidFill>
        </p:spPr>
        <p:txBody>
          <a:bodyPr wrap="square">
            <a:noAutofit/>
          </a:bodyPr>
          <a:lstStyle/>
          <a:p>
            <a:r>
              <a:rPr lang="en-US" dirty="0"/>
              <a:t>Click icon to add picture</a:t>
            </a:r>
          </a:p>
        </p:txBody>
      </p:sp>
      <p:sp>
        <p:nvSpPr>
          <p:cNvPr id="16" name="Picture Placeholder 15">
            <a:extLst>
              <a:ext uri="{FF2B5EF4-FFF2-40B4-BE49-F238E27FC236}">
                <a16:creationId xmlns:a16="http://schemas.microsoft.com/office/drawing/2014/main" id="{B2EDFEAD-E435-414E-A9BA-4119679CBA66}"/>
              </a:ext>
            </a:extLst>
          </p:cNvPr>
          <p:cNvSpPr>
            <a:spLocks noGrp="1"/>
          </p:cNvSpPr>
          <p:nvPr>
            <p:ph type="pic" sz="quarter" idx="14"/>
          </p:nvPr>
        </p:nvSpPr>
        <p:spPr>
          <a:xfrm>
            <a:off x="-5" y="3432620"/>
            <a:ext cx="5178056" cy="3425380"/>
          </a:xfrm>
          <a:custGeom>
            <a:avLst/>
            <a:gdLst>
              <a:gd name="connsiteX0" fmla="*/ 0 w 5178056"/>
              <a:gd name="connsiteY0" fmla="*/ 0 h 3425380"/>
              <a:gd name="connsiteX1" fmla="*/ 4742581 w 5178056"/>
              <a:gd name="connsiteY1" fmla="*/ 0 h 3425380"/>
              <a:gd name="connsiteX2" fmla="*/ 5178056 w 5178056"/>
              <a:gd name="connsiteY2" fmla="*/ 3425380 h 3425380"/>
              <a:gd name="connsiteX3" fmla="*/ 0 w 5178056"/>
              <a:gd name="connsiteY3" fmla="*/ 3425380 h 3425380"/>
            </a:gdLst>
            <a:ahLst/>
            <a:cxnLst>
              <a:cxn ang="0">
                <a:pos x="connsiteX0" y="connsiteY0"/>
              </a:cxn>
              <a:cxn ang="0">
                <a:pos x="connsiteX1" y="connsiteY1"/>
              </a:cxn>
              <a:cxn ang="0">
                <a:pos x="connsiteX2" y="connsiteY2"/>
              </a:cxn>
              <a:cxn ang="0">
                <a:pos x="connsiteX3" y="connsiteY3"/>
              </a:cxn>
            </a:cxnLst>
            <a:rect l="l" t="t" r="r" b="b"/>
            <a:pathLst>
              <a:path w="5178056" h="3425380">
                <a:moveTo>
                  <a:pt x="0" y="0"/>
                </a:moveTo>
                <a:lnTo>
                  <a:pt x="4742581" y="0"/>
                </a:lnTo>
                <a:lnTo>
                  <a:pt x="5178056" y="3425380"/>
                </a:lnTo>
                <a:lnTo>
                  <a:pt x="0" y="3425380"/>
                </a:lnTo>
                <a:close/>
              </a:path>
            </a:pathLst>
          </a:custGeom>
          <a:solidFill>
            <a:schemeClr val="accent2">
              <a:lumMod val="60000"/>
              <a:lumOff val="40000"/>
            </a:schemeClr>
          </a:solidFill>
        </p:spPr>
        <p:txBody>
          <a:bodyPr wrap="square">
            <a:noAutofit/>
          </a:bodyPr>
          <a:lstStyle/>
          <a:p>
            <a:r>
              <a:rPr lang="en-US" dirty="0"/>
              <a:t>Click icon to add picture</a:t>
            </a:r>
          </a:p>
        </p:txBody>
      </p:sp>
      <p:sp>
        <p:nvSpPr>
          <p:cNvPr id="9" name="Content Placeholder 2">
            <a:extLst>
              <a:ext uri="{FF2B5EF4-FFF2-40B4-BE49-F238E27FC236}">
                <a16:creationId xmlns:a16="http://schemas.microsoft.com/office/drawing/2014/main" id="{F7C28F12-C8E8-444E-8B69-9A0561604317}"/>
              </a:ext>
            </a:extLst>
          </p:cNvPr>
          <p:cNvSpPr>
            <a:spLocks noGrp="1"/>
          </p:cNvSpPr>
          <p:nvPr>
            <p:ph idx="1"/>
          </p:nvPr>
        </p:nvSpPr>
        <p:spPr>
          <a:xfrm>
            <a:off x="5693734" y="2183035"/>
            <a:ext cx="5355266" cy="4121845"/>
          </a:xfrm>
        </p:spPr>
        <p:txBody>
          <a:bodyPr anchor="ctr">
            <a:normAutofit/>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lvl1pPr>
              <a:defRPr>
                <a:solidFill>
                  <a:schemeClr val="bg1"/>
                </a:solidFill>
              </a:defRPr>
            </a:lvl1pPr>
          </a:lstStyle>
          <a:p>
            <a:r>
              <a:rPr lang="en-US" dirty="0"/>
              <a:t>Sample Footer Text</a:t>
            </a:r>
            <a:endParaRPr lang="en-US" dirty="0">
              <a:solidFill>
                <a:schemeClr val="bg1"/>
              </a:solidFill>
            </a:endParaRPr>
          </a:p>
        </p:txBody>
      </p:sp>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55565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spTree>
      <p:nvGrpSpPr>
        <p:cNvPr id="1" name=""/>
        <p:cNvGrpSpPr/>
        <p:nvPr/>
      </p:nvGrpSpPr>
      <p:grpSpPr>
        <a:xfrm>
          <a:off x="0" y="0"/>
          <a:ext cx="0" cy="0"/>
          <a:chOff x="0" y="0"/>
          <a:chExt cx="0" cy="0"/>
        </a:xfrm>
      </p:grpSpPr>
      <p:sp>
        <p:nvSpPr>
          <p:cNvPr id="13" name="Subtitle 2">
            <a:extLst>
              <a:ext uri="{FF2B5EF4-FFF2-40B4-BE49-F238E27FC236}">
                <a16:creationId xmlns:a16="http://schemas.microsoft.com/office/drawing/2014/main" id="{49714512-90F0-4B35-94F8-E1B4DCE963AA}"/>
              </a:ext>
            </a:extLst>
          </p:cNvPr>
          <p:cNvSpPr>
            <a:spLocks noGrp="1"/>
          </p:cNvSpPr>
          <p:nvPr>
            <p:ph type="subTitle" idx="1"/>
          </p:nvPr>
        </p:nvSpPr>
        <p:spPr>
          <a:xfrm>
            <a:off x="967750" y="975816"/>
            <a:ext cx="2979897" cy="1264340"/>
          </a:xfrm>
        </p:spPr>
        <p:txBody>
          <a:bodyPr anchor="b">
            <a:normAutofit/>
          </a:bodyPr>
          <a:lstStyle>
            <a:lvl1pPr>
              <a:buNone/>
              <a:defRPr/>
            </a:lvl1pPr>
          </a:lstStyle>
          <a:p>
            <a:pPr algn="l"/>
            <a:r>
              <a:rPr lang="en-US" sz="1600"/>
              <a:t>Click to edit Master subtitle style</a:t>
            </a:r>
            <a:endParaRPr lang="en-US" sz="1600" dirty="0"/>
          </a:p>
        </p:txBody>
      </p:sp>
      <p:sp>
        <p:nvSpPr>
          <p:cNvPr id="20" name="Picture Placeholder 19">
            <a:extLst>
              <a:ext uri="{FF2B5EF4-FFF2-40B4-BE49-F238E27FC236}">
                <a16:creationId xmlns:a16="http://schemas.microsoft.com/office/drawing/2014/main" id="{44895DE7-C22A-447F-B81A-BDCA25CAF27B}"/>
              </a:ext>
            </a:extLst>
          </p:cNvPr>
          <p:cNvSpPr>
            <a:spLocks noGrp="1"/>
          </p:cNvSpPr>
          <p:nvPr>
            <p:ph type="pic" sz="quarter" idx="13"/>
          </p:nvPr>
        </p:nvSpPr>
        <p:spPr>
          <a:xfrm>
            <a:off x="3208292" y="3"/>
            <a:ext cx="8997356" cy="4581079"/>
          </a:xfrm>
          <a:custGeom>
            <a:avLst/>
            <a:gdLst>
              <a:gd name="connsiteX0" fmla="*/ 0 w 8997356"/>
              <a:gd name="connsiteY0" fmla="*/ 0 h 4581079"/>
              <a:gd name="connsiteX1" fmla="*/ 8983708 w 8997356"/>
              <a:gd name="connsiteY1" fmla="*/ 0 h 4581079"/>
              <a:gd name="connsiteX2" fmla="*/ 8997356 w 8997356"/>
              <a:gd name="connsiteY2" fmla="*/ 893928 h 4581079"/>
              <a:gd name="connsiteX3" fmla="*/ 4060801 w 8997356"/>
              <a:gd name="connsiteY3" fmla="*/ 4581079 h 4581079"/>
            </a:gdLst>
            <a:ahLst/>
            <a:cxnLst>
              <a:cxn ang="0">
                <a:pos x="connsiteX0" y="connsiteY0"/>
              </a:cxn>
              <a:cxn ang="0">
                <a:pos x="connsiteX1" y="connsiteY1"/>
              </a:cxn>
              <a:cxn ang="0">
                <a:pos x="connsiteX2" y="connsiteY2"/>
              </a:cxn>
              <a:cxn ang="0">
                <a:pos x="connsiteX3" y="connsiteY3"/>
              </a:cxn>
            </a:cxnLst>
            <a:rect l="l" t="t" r="r" b="b"/>
            <a:pathLst>
              <a:path w="8997356" h="4581079">
                <a:moveTo>
                  <a:pt x="0" y="0"/>
                </a:moveTo>
                <a:lnTo>
                  <a:pt x="8983708" y="0"/>
                </a:lnTo>
                <a:lnTo>
                  <a:pt x="8997356" y="893928"/>
                </a:lnTo>
                <a:lnTo>
                  <a:pt x="4060801" y="4581079"/>
                </a:lnTo>
                <a:close/>
              </a:path>
            </a:pathLst>
          </a:custGeom>
          <a:solidFill>
            <a:schemeClr val="accent2"/>
          </a:solidFill>
        </p:spPr>
        <p:txBody>
          <a:bodyPr wrap="square">
            <a:noAutofit/>
          </a:bodyPr>
          <a:lstStyle/>
          <a:p>
            <a:r>
              <a:rPr lang="en-US" dirty="0"/>
              <a:t>Click icon to add picture</a:t>
            </a:r>
          </a:p>
        </p:txBody>
      </p:sp>
      <p:sp>
        <p:nvSpPr>
          <p:cNvPr id="23" name="Picture Placeholder 22">
            <a:extLst>
              <a:ext uri="{FF2B5EF4-FFF2-40B4-BE49-F238E27FC236}">
                <a16:creationId xmlns:a16="http://schemas.microsoft.com/office/drawing/2014/main" id="{A5B5EF63-EEAA-4B07-A2B8-2483452BBA37}"/>
              </a:ext>
            </a:extLst>
          </p:cNvPr>
          <p:cNvSpPr>
            <a:spLocks noGrp="1"/>
          </p:cNvSpPr>
          <p:nvPr>
            <p:ph type="pic" sz="quarter" idx="14"/>
          </p:nvPr>
        </p:nvSpPr>
        <p:spPr>
          <a:xfrm>
            <a:off x="7243070" y="883420"/>
            <a:ext cx="4948931" cy="5974580"/>
          </a:xfrm>
          <a:custGeom>
            <a:avLst/>
            <a:gdLst>
              <a:gd name="connsiteX0" fmla="*/ 4948931 w 4948931"/>
              <a:gd name="connsiteY0" fmla="*/ 0 h 5974580"/>
              <a:gd name="connsiteX1" fmla="*/ 4948931 w 4948931"/>
              <a:gd name="connsiteY1" fmla="*/ 5974580 h 5974580"/>
              <a:gd name="connsiteX2" fmla="*/ 2028713 w 4948931"/>
              <a:gd name="connsiteY2" fmla="*/ 5974580 h 5974580"/>
              <a:gd name="connsiteX3" fmla="*/ 0 w 4948931"/>
              <a:gd name="connsiteY3" fmla="*/ 3710792 h 5974580"/>
            </a:gdLst>
            <a:ahLst/>
            <a:cxnLst>
              <a:cxn ang="0">
                <a:pos x="connsiteX0" y="connsiteY0"/>
              </a:cxn>
              <a:cxn ang="0">
                <a:pos x="connsiteX1" y="connsiteY1"/>
              </a:cxn>
              <a:cxn ang="0">
                <a:pos x="connsiteX2" y="connsiteY2"/>
              </a:cxn>
              <a:cxn ang="0">
                <a:pos x="connsiteX3" y="connsiteY3"/>
              </a:cxn>
            </a:cxnLst>
            <a:rect l="l" t="t" r="r" b="b"/>
            <a:pathLst>
              <a:path w="4948931" h="5974580">
                <a:moveTo>
                  <a:pt x="4948931" y="0"/>
                </a:moveTo>
                <a:lnTo>
                  <a:pt x="4948931" y="5974580"/>
                </a:lnTo>
                <a:lnTo>
                  <a:pt x="2028713" y="5974580"/>
                </a:lnTo>
                <a:lnTo>
                  <a:pt x="0" y="3710792"/>
                </a:lnTo>
                <a:close/>
              </a:path>
            </a:pathLst>
          </a:custGeom>
          <a:solidFill>
            <a:schemeClr val="accent2">
              <a:lumMod val="60000"/>
              <a:lumOff val="40000"/>
            </a:schemeClr>
          </a:solidFill>
        </p:spPr>
        <p:txBody>
          <a:bodyPr wrap="square">
            <a:noAutofit/>
          </a:bodyPr>
          <a:lstStyle/>
          <a:p>
            <a:r>
              <a:rPr lang="en-US" dirty="0"/>
              <a:t>Click icon to add picture</a:t>
            </a:r>
          </a:p>
        </p:txBody>
      </p:sp>
      <p:sp>
        <p:nvSpPr>
          <p:cNvPr id="26" name="Picture Placeholder 25">
            <a:extLst>
              <a:ext uri="{FF2B5EF4-FFF2-40B4-BE49-F238E27FC236}">
                <a16:creationId xmlns:a16="http://schemas.microsoft.com/office/drawing/2014/main" id="{C4F9D0F6-DE6A-44A3-9D9E-A53D0C229248}"/>
              </a:ext>
            </a:extLst>
          </p:cNvPr>
          <p:cNvSpPr>
            <a:spLocks noGrp="1"/>
          </p:cNvSpPr>
          <p:nvPr>
            <p:ph type="pic" sz="quarter" idx="15"/>
          </p:nvPr>
        </p:nvSpPr>
        <p:spPr>
          <a:xfrm>
            <a:off x="4234997" y="4574265"/>
            <a:ext cx="5074516" cy="2298983"/>
          </a:xfrm>
          <a:custGeom>
            <a:avLst/>
            <a:gdLst>
              <a:gd name="connsiteX0" fmla="*/ 3034176 w 5074516"/>
              <a:gd name="connsiteY0" fmla="*/ 0 h 2298983"/>
              <a:gd name="connsiteX1" fmla="*/ 5074516 w 5074516"/>
              <a:gd name="connsiteY1" fmla="*/ 2298983 h 2298983"/>
              <a:gd name="connsiteX2" fmla="*/ 0 w 5074516"/>
              <a:gd name="connsiteY2" fmla="*/ 2298983 h 2298983"/>
            </a:gdLst>
            <a:ahLst/>
            <a:cxnLst>
              <a:cxn ang="0">
                <a:pos x="connsiteX0" y="connsiteY0"/>
              </a:cxn>
              <a:cxn ang="0">
                <a:pos x="connsiteX1" y="connsiteY1"/>
              </a:cxn>
              <a:cxn ang="0">
                <a:pos x="connsiteX2" y="connsiteY2"/>
              </a:cxn>
            </a:cxnLst>
            <a:rect l="l" t="t" r="r" b="b"/>
            <a:pathLst>
              <a:path w="5074516" h="2298983">
                <a:moveTo>
                  <a:pt x="3034176" y="0"/>
                </a:moveTo>
                <a:lnTo>
                  <a:pt x="5074516" y="2298983"/>
                </a:lnTo>
                <a:lnTo>
                  <a:pt x="0" y="2298983"/>
                </a:lnTo>
                <a:close/>
              </a:path>
            </a:pathLst>
          </a:custGeom>
          <a:solidFill>
            <a:schemeClr val="accent2"/>
          </a:solidFill>
        </p:spPr>
        <p:txBody>
          <a:bodyPr wrap="square">
            <a:noAutofit/>
          </a:bodyPr>
          <a:lstStyle/>
          <a:p>
            <a:r>
              <a:rPr lang="en-US" dirty="0"/>
              <a:t>Click icon to add picture</a:t>
            </a:r>
          </a:p>
        </p:txBody>
      </p:sp>
      <p:sp>
        <p:nvSpPr>
          <p:cNvPr id="5" name="Title 4">
            <a:extLst>
              <a:ext uri="{FF2B5EF4-FFF2-40B4-BE49-F238E27FC236}">
                <a16:creationId xmlns:a16="http://schemas.microsoft.com/office/drawing/2014/main" id="{9FEE8AE0-4188-4CB6-8BFB-70E163ED7FA5}"/>
              </a:ext>
            </a:extLst>
          </p:cNvPr>
          <p:cNvSpPr>
            <a:spLocks noGrp="1"/>
          </p:cNvSpPr>
          <p:nvPr>
            <p:ph type="title"/>
          </p:nvPr>
        </p:nvSpPr>
        <p:spPr>
          <a:xfrm>
            <a:off x="969264" y="2679192"/>
            <a:ext cx="4946904" cy="3273552"/>
          </a:xfrm>
        </p:spPr>
        <p:txBody>
          <a:bodyPr>
            <a:normAutofit/>
          </a:bodyPr>
          <a:lstStyle>
            <a:lvl1pPr>
              <a:defRPr sz="4400"/>
            </a:lvl1pPr>
          </a:lstStyle>
          <a:p>
            <a:r>
              <a:rPr lang="en-US"/>
              <a:t>Click to edit Master title style</a:t>
            </a:r>
          </a:p>
        </p:txBody>
      </p:sp>
    </p:spTree>
    <p:extLst>
      <p:ext uri="{BB962C8B-B14F-4D97-AF65-F5344CB8AC3E}">
        <p14:creationId xmlns:p14="http://schemas.microsoft.com/office/powerpoint/2010/main" val="1329810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le and Content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4024312"/>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3626483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1143000" y="2009775"/>
            <a:ext cx="9906000" cy="2649690"/>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49059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r>
              <a:rPr lang="en-US" dirty="0"/>
              <a:t>2/7/20XX</a:t>
            </a:r>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dirty="0"/>
          </a:p>
        </p:txBody>
      </p:sp>
      <p:sp>
        <p:nvSpPr>
          <p:cNvPr id="6" name="Rectangle 23">
            <a:extLst>
              <a:ext uri="{FF2B5EF4-FFF2-40B4-BE49-F238E27FC236}">
                <a16:creationId xmlns:a16="http://schemas.microsoft.com/office/drawing/2014/main" id="{08BDEDEF-6AC9-4ADF-B6AE-83CC82D2A7B7}"/>
              </a:ext>
              <a:ext uri="{C183D7F6-B498-43B3-948B-1728B52AA6E4}">
                <adec:decorative xmlns:adec="http://schemas.microsoft.com/office/drawing/2017/decorative" val="1"/>
              </a:ext>
            </a:extLst>
          </p:cNvPr>
          <p:cNvSpPr/>
          <p:nvPr userDrawn="1"/>
        </p:nvSpPr>
        <p:spPr>
          <a:xfrm rot="10800000">
            <a:off x="0" y="-5979"/>
            <a:ext cx="5111086" cy="6877626"/>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 name="connsiteX0" fmla="*/ 2702995 w 6699211"/>
              <a:gd name="connsiteY0" fmla="*/ 56139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56139 h 6857998"/>
              <a:gd name="connsiteX0" fmla="*/ 2702995 w 6699211"/>
              <a:gd name="connsiteY0" fmla="*/ 29135 h 6830994"/>
              <a:gd name="connsiteX1" fmla="*/ 6681322 w 6699211"/>
              <a:gd name="connsiteY1" fmla="*/ 0 h 6830994"/>
              <a:gd name="connsiteX2" fmla="*/ 6699211 w 6699211"/>
              <a:gd name="connsiteY2" fmla="*/ 6830994 h 6830994"/>
              <a:gd name="connsiteX3" fmla="*/ 0 w 6699211"/>
              <a:gd name="connsiteY3" fmla="*/ 6817346 h 6830994"/>
              <a:gd name="connsiteX4" fmla="*/ 2702995 w 6699211"/>
              <a:gd name="connsiteY4" fmla="*/ 29135 h 6830994"/>
              <a:gd name="connsiteX0" fmla="*/ 2702995 w 6699211"/>
              <a:gd name="connsiteY0" fmla="*/ 2131 h 6803990"/>
              <a:gd name="connsiteX1" fmla="*/ 6699211 w 6699211"/>
              <a:gd name="connsiteY1" fmla="*/ 0 h 6803990"/>
              <a:gd name="connsiteX2" fmla="*/ 6699211 w 6699211"/>
              <a:gd name="connsiteY2" fmla="*/ 6803990 h 6803990"/>
              <a:gd name="connsiteX3" fmla="*/ 0 w 6699211"/>
              <a:gd name="connsiteY3" fmla="*/ 6790342 h 6803990"/>
              <a:gd name="connsiteX4" fmla="*/ 2702995 w 6699211"/>
              <a:gd name="connsiteY4" fmla="*/ 2131 h 6803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03990">
                <a:moveTo>
                  <a:pt x="2702995" y="2131"/>
                </a:moveTo>
                <a:lnTo>
                  <a:pt x="6699211" y="0"/>
                </a:lnTo>
                <a:lnTo>
                  <a:pt x="6699211" y="6803990"/>
                </a:lnTo>
                <a:lnTo>
                  <a:pt x="0" y="6790342"/>
                </a:lnTo>
                <a:lnTo>
                  <a:pt x="2702995" y="213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AC0CB336-8515-4565-B747-B4EA83B435BD}"/>
              </a:ext>
            </a:extLst>
          </p:cNvPr>
          <p:cNvSpPr>
            <a:spLocks noGrp="1"/>
          </p:cNvSpPr>
          <p:nvPr>
            <p:ph type="title"/>
          </p:nvPr>
        </p:nvSpPr>
        <p:spPr>
          <a:xfrm>
            <a:off x="716280" y="680485"/>
            <a:ext cx="3393440" cy="2748515"/>
          </a:xfrm>
        </p:spPr>
        <p:txBody>
          <a:bodyPr anchor="t"/>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064F675D-D792-42C0-8961-D2D1D79CDAEB}"/>
              </a:ext>
              <a:ext uri="{C183D7F6-B498-43B3-948B-1728B52AA6E4}">
                <adec:decorative xmlns:adec="http://schemas.microsoft.com/office/drawing/2017/decorative" val="1"/>
              </a:ext>
            </a:extLst>
          </p:cNvPr>
          <p:cNvCxnSpPr>
            <a:cxnSpLocks/>
          </p:cNvCxnSpPr>
          <p:nvPr userDrawn="1"/>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06D2EC4D-FD33-4925-B0A8-68C9818DB8E2}"/>
              </a:ext>
            </a:extLst>
          </p:cNvPr>
          <p:cNvSpPr>
            <a:spLocks noGrp="1"/>
          </p:cNvSpPr>
          <p:nvPr>
            <p:ph idx="1"/>
          </p:nvPr>
        </p:nvSpPr>
        <p:spPr>
          <a:xfrm>
            <a:off x="5175678" y="533399"/>
            <a:ext cx="3678762" cy="5771481"/>
          </a:xfrm>
        </p:spPr>
        <p:txBody>
          <a:bodyPr anchor="ctr">
            <a:normAutofit/>
          </a:bodyPr>
          <a:lstStyle/>
          <a:p>
            <a:pPr lvl="0"/>
            <a:r>
              <a:rPr lang="en-US"/>
              <a:t>Click to edit Master text styles</a:t>
            </a:r>
          </a:p>
        </p:txBody>
      </p:sp>
      <p:sp>
        <p:nvSpPr>
          <p:cNvPr id="14" name="Picture Placeholder 13">
            <a:extLst>
              <a:ext uri="{FF2B5EF4-FFF2-40B4-BE49-F238E27FC236}">
                <a16:creationId xmlns:a16="http://schemas.microsoft.com/office/drawing/2014/main" id="{FC7C9F55-A39F-4FB9-BEAD-745EA3E0A22E}"/>
              </a:ext>
            </a:extLst>
          </p:cNvPr>
          <p:cNvSpPr>
            <a:spLocks noGrp="1"/>
          </p:cNvSpPr>
          <p:nvPr>
            <p:ph type="pic" sz="quarter" idx="13"/>
          </p:nvPr>
        </p:nvSpPr>
        <p:spPr>
          <a:xfrm>
            <a:off x="9531096" y="0"/>
            <a:ext cx="2660904" cy="2322576"/>
          </a:xfrm>
          <a:solidFill>
            <a:schemeClr val="accent2"/>
          </a:solidFill>
        </p:spPr>
        <p:txBody>
          <a:bodyPr/>
          <a:lstStyle/>
          <a:p>
            <a:r>
              <a:rPr lang="en-US" dirty="0"/>
              <a:t>Click icon to add picture</a:t>
            </a:r>
          </a:p>
        </p:txBody>
      </p:sp>
      <p:sp>
        <p:nvSpPr>
          <p:cNvPr id="15" name="Picture Placeholder 13">
            <a:extLst>
              <a:ext uri="{FF2B5EF4-FFF2-40B4-BE49-F238E27FC236}">
                <a16:creationId xmlns:a16="http://schemas.microsoft.com/office/drawing/2014/main" id="{A480833B-6513-44B8-B08A-6FCB3911FEC8}"/>
              </a:ext>
            </a:extLst>
          </p:cNvPr>
          <p:cNvSpPr>
            <a:spLocks noGrp="1"/>
          </p:cNvSpPr>
          <p:nvPr>
            <p:ph type="pic" sz="quarter" idx="14"/>
          </p:nvPr>
        </p:nvSpPr>
        <p:spPr>
          <a:xfrm>
            <a:off x="9531096" y="2324100"/>
            <a:ext cx="2660904" cy="2322576"/>
          </a:xfrm>
          <a:solidFill>
            <a:schemeClr val="accent2"/>
          </a:solidFill>
        </p:spPr>
        <p:txBody>
          <a:bodyPr/>
          <a:lstStyle/>
          <a:p>
            <a:r>
              <a:rPr lang="en-US" dirty="0"/>
              <a:t>Click icon to add picture</a:t>
            </a:r>
          </a:p>
        </p:txBody>
      </p:sp>
      <p:sp>
        <p:nvSpPr>
          <p:cNvPr id="16" name="Picture Placeholder 13">
            <a:extLst>
              <a:ext uri="{FF2B5EF4-FFF2-40B4-BE49-F238E27FC236}">
                <a16:creationId xmlns:a16="http://schemas.microsoft.com/office/drawing/2014/main" id="{3BCCF25F-1246-4BAE-BAA2-FB33719CF555}"/>
              </a:ext>
            </a:extLst>
          </p:cNvPr>
          <p:cNvSpPr>
            <a:spLocks noGrp="1"/>
          </p:cNvSpPr>
          <p:nvPr>
            <p:ph type="pic" sz="quarter" idx="15"/>
          </p:nvPr>
        </p:nvSpPr>
        <p:spPr>
          <a:xfrm>
            <a:off x="9531096" y="4535424"/>
            <a:ext cx="2660904" cy="2322576"/>
          </a:xfrm>
          <a:solidFill>
            <a:schemeClr val="accent2"/>
          </a:solidFill>
        </p:spPr>
        <p:txBody>
          <a:bodyPr/>
          <a:lstStyle/>
          <a:p>
            <a:r>
              <a:rPr lang="en-US" dirty="0"/>
              <a:t>Click icon to add picture</a:t>
            </a:r>
          </a:p>
        </p:txBody>
      </p:sp>
    </p:spTree>
    <p:extLst>
      <p:ext uri="{BB962C8B-B14F-4D97-AF65-F5344CB8AC3E}">
        <p14:creationId xmlns:p14="http://schemas.microsoft.com/office/powerpoint/2010/main" val="2670542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normAutofit/>
          </a:bodyPr>
          <a:lstStyle>
            <a:lvl1pPr>
              <a:defRPr sz="4400"/>
            </a:lvl1pPr>
          </a:lstStyle>
          <a:p>
            <a:r>
              <a:rPr lang="en-US"/>
              <a:t>Click to edit Master title style</a:t>
            </a:r>
          </a:p>
        </p:txBody>
      </p:sp>
      <p:sp>
        <p:nvSpPr>
          <p:cNvPr id="50" name="Picture Placeholder 49">
            <a:extLst>
              <a:ext uri="{FF2B5EF4-FFF2-40B4-BE49-F238E27FC236}">
                <a16:creationId xmlns:a16="http://schemas.microsoft.com/office/drawing/2014/main" id="{5496CA69-F288-4538-974D-9A68581F4941}"/>
              </a:ext>
            </a:extLst>
          </p:cNvPr>
          <p:cNvSpPr>
            <a:spLocks noGrp="1"/>
          </p:cNvSpPr>
          <p:nvPr>
            <p:ph type="pic" sz="quarter" idx="20"/>
          </p:nvPr>
        </p:nvSpPr>
        <p:spPr>
          <a:xfrm>
            <a:off x="1143000" y="2350008"/>
            <a:ext cx="1965960" cy="1801368"/>
          </a:xfrm>
          <a:solidFill>
            <a:schemeClr val="accent2"/>
          </a:solidFill>
        </p:spPr>
        <p:txBody>
          <a:bodyPr/>
          <a:lstStyle/>
          <a:p>
            <a:r>
              <a:rPr lang="en-US" dirty="0"/>
              <a:t>Click icon to add picture</a:t>
            </a:r>
          </a:p>
        </p:txBody>
      </p:sp>
      <p:sp>
        <p:nvSpPr>
          <p:cNvPr id="39" name="Text Placeholder 2">
            <a:extLst>
              <a:ext uri="{FF2B5EF4-FFF2-40B4-BE49-F238E27FC236}">
                <a16:creationId xmlns:a16="http://schemas.microsoft.com/office/drawing/2014/main" id="{1F7CBA7A-8076-4743-AD9E-CB0B2B1D1856}"/>
              </a:ext>
            </a:extLst>
          </p:cNvPr>
          <p:cNvSpPr>
            <a:spLocks noGrp="1"/>
          </p:cNvSpPr>
          <p:nvPr>
            <p:ph type="body" idx="1" hasCustomPrompt="1"/>
          </p:nvPr>
        </p:nvSpPr>
        <p:spPr>
          <a:xfrm>
            <a:off x="1145421" y="4319521"/>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2" name="Text Placeholder 2">
            <a:extLst>
              <a:ext uri="{FF2B5EF4-FFF2-40B4-BE49-F238E27FC236}">
                <a16:creationId xmlns:a16="http://schemas.microsoft.com/office/drawing/2014/main" id="{8B03D9A7-85A7-4570-ADAF-E43C05B52D00}"/>
              </a:ext>
            </a:extLst>
          </p:cNvPr>
          <p:cNvSpPr>
            <a:spLocks noGrp="1"/>
          </p:cNvSpPr>
          <p:nvPr>
            <p:ph type="body" idx="13" hasCustomPrompt="1"/>
          </p:nvPr>
        </p:nvSpPr>
        <p:spPr>
          <a:xfrm>
            <a:off x="1143000" y="4761768"/>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1" name="Picture Placeholder 49">
            <a:extLst>
              <a:ext uri="{FF2B5EF4-FFF2-40B4-BE49-F238E27FC236}">
                <a16:creationId xmlns:a16="http://schemas.microsoft.com/office/drawing/2014/main" id="{ADF2F19D-7D9A-47B3-8711-A71F034693FE}"/>
              </a:ext>
            </a:extLst>
          </p:cNvPr>
          <p:cNvSpPr>
            <a:spLocks noGrp="1"/>
          </p:cNvSpPr>
          <p:nvPr>
            <p:ph type="pic" sz="quarter" idx="21"/>
          </p:nvPr>
        </p:nvSpPr>
        <p:spPr>
          <a:xfrm>
            <a:off x="3784636" y="2350008"/>
            <a:ext cx="1965960" cy="1801368"/>
          </a:xfrm>
          <a:solidFill>
            <a:schemeClr val="accent2"/>
          </a:solidFill>
        </p:spPr>
        <p:txBody>
          <a:bodyPr/>
          <a:lstStyle/>
          <a:p>
            <a:r>
              <a:rPr lang="en-US" dirty="0"/>
              <a:t>Click icon to add picture</a:t>
            </a:r>
          </a:p>
        </p:txBody>
      </p:sp>
      <p:sp>
        <p:nvSpPr>
          <p:cNvPr id="43" name="Text Placeholder 2">
            <a:extLst>
              <a:ext uri="{FF2B5EF4-FFF2-40B4-BE49-F238E27FC236}">
                <a16:creationId xmlns:a16="http://schemas.microsoft.com/office/drawing/2014/main" id="{790A904C-841C-438E-BD4B-C18FC28CBD03}"/>
              </a:ext>
            </a:extLst>
          </p:cNvPr>
          <p:cNvSpPr>
            <a:spLocks noGrp="1"/>
          </p:cNvSpPr>
          <p:nvPr>
            <p:ph type="body" idx="14" hasCustomPrompt="1"/>
          </p:nvPr>
        </p:nvSpPr>
        <p:spPr>
          <a:xfrm>
            <a:off x="3789781"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4" name="Text Placeholder 2">
            <a:extLst>
              <a:ext uri="{FF2B5EF4-FFF2-40B4-BE49-F238E27FC236}">
                <a16:creationId xmlns:a16="http://schemas.microsoft.com/office/drawing/2014/main" id="{611759C1-BECA-460C-916A-079B29E05C36}"/>
              </a:ext>
            </a:extLst>
          </p:cNvPr>
          <p:cNvSpPr>
            <a:spLocks noGrp="1"/>
          </p:cNvSpPr>
          <p:nvPr>
            <p:ph type="body" idx="15" hasCustomPrompt="1"/>
          </p:nvPr>
        </p:nvSpPr>
        <p:spPr>
          <a:xfrm>
            <a:off x="3787360"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2" name="Picture Placeholder 49">
            <a:extLst>
              <a:ext uri="{FF2B5EF4-FFF2-40B4-BE49-F238E27FC236}">
                <a16:creationId xmlns:a16="http://schemas.microsoft.com/office/drawing/2014/main" id="{4519A595-9DA0-413B-A1E1-B0F059132DD1}"/>
              </a:ext>
            </a:extLst>
          </p:cNvPr>
          <p:cNvSpPr>
            <a:spLocks noGrp="1"/>
          </p:cNvSpPr>
          <p:nvPr>
            <p:ph type="pic" sz="quarter" idx="22"/>
          </p:nvPr>
        </p:nvSpPr>
        <p:spPr>
          <a:xfrm>
            <a:off x="6437376" y="2350008"/>
            <a:ext cx="1965960" cy="1801368"/>
          </a:xfrm>
          <a:solidFill>
            <a:schemeClr val="accent2"/>
          </a:solidFill>
        </p:spPr>
        <p:txBody>
          <a:bodyPr/>
          <a:lstStyle/>
          <a:p>
            <a:r>
              <a:rPr lang="en-US" dirty="0"/>
              <a:t>Click icon to add picture</a:t>
            </a:r>
          </a:p>
        </p:txBody>
      </p:sp>
      <p:sp>
        <p:nvSpPr>
          <p:cNvPr id="45" name="Text Placeholder 2">
            <a:extLst>
              <a:ext uri="{FF2B5EF4-FFF2-40B4-BE49-F238E27FC236}">
                <a16:creationId xmlns:a16="http://schemas.microsoft.com/office/drawing/2014/main" id="{C20274DC-5128-46D8-9229-02288D264936}"/>
              </a:ext>
            </a:extLst>
          </p:cNvPr>
          <p:cNvSpPr>
            <a:spLocks noGrp="1"/>
          </p:cNvSpPr>
          <p:nvPr>
            <p:ph type="body" idx="16" hasCustomPrompt="1"/>
          </p:nvPr>
        </p:nvSpPr>
        <p:spPr>
          <a:xfrm>
            <a:off x="6441406"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6" name="Text Placeholder 2">
            <a:extLst>
              <a:ext uri="{FF2B5EF4-FFF2-40B4-BE49-F238E27FC236}">
                <a16:creationId xmlns:a16="http://schemas.microsoft.com/office/drawing/2014/main" id="{6F92FD73-9CD4-4AB0-8DEF-B9D7B1C5904D}"/>
              </a:ext>
            </a:extLst>
          </p:cNvPr>
          <p:cNvSpPr>
            <a:spLocks noGrp="1"/>
          </p:cNvSpPr>
          <p:nvPr>
            <p:ph type="body" idx="17" hasCustomPrompt="1"/>
          </p:nvPr>
        </p:nvSpPr>
        <p:spPr>
          <a:xfrm>
            <a:off x="6438985"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53" name="Picture Placeholder 49">
            <a:extLst>
              <a:ext uri="{FF2B5EF4-FFF2-40B4-BE49-F238E27FC236}">
                <a16:creationId xmlns:a16="http://schemas.microsoft.com/office/drawing/2014/main" id="{ECF2CB24-2F78-42B5-BEC0-904245F37452}"/>
              </a:ext>
            </a:extLst>
          </p:cNvPr>
          <p:cNvSpPr>
            <a:spLocks noGrp="1"/>
          </p:cNvSpPr>
          <p:nvPr>
            <p:ph type="pic" sz="quarter" idx="23"/>
          </p:nvPr>
        </p:nvSpPr>
        <p:spPr>
          <a:xfrm>
            <a:off x="9089136" y="2350008"/>
            <a:ext cx="1965960" cy="1801368"/>
          </a:xfrm>
          <a:solidFill>
            <a:schemeClr val="accent2"/>
          </a:solidFill>
        </p:spPr>
        <p:txBody>
          <a:bodyPr/>
          <a:lstStyle/>
          <a:p>
            <a:r>
              <a:rPr lang="en-US" dirty="0"/>
              <a:t>Click icon to add picture</a:t>
            </a:r>
          </a:p>
        </p:txBody>
      </p:sp>
      <p:sp>
        <p:nvSpPr>
          <p:cNvPr id="47" name="Text Placeholder 2">
            <a:extLst>
              <a:ext uri="{FF2B5EF4-FFF2-40B4-BE49-F238E27FC236}">
                <a16:creationId xmlns:a16="http://schemas.microsoft.com/office/drawing/2014/main" id="{E099301F-F262-4EB4-9AAA-D10A9CF42DCF}"/>
              </a:ext>
            </a:extLst>
          </p:cNvPr>
          <p:cNvSpPr>
            <a:spLocks noGrp="1"/>
          </p:cNvSpPr>
          <p:nvPr>
            <p:ph type="body" idx="18" hasCustomPrompt="1"/>
          </p:nvPr>
        </p:nvSpPr>
        <p:spPr>
          <a:xfrm>
            <a:off x="9090610" y="4319520"/>
            <a:ext cx="1963236" cy="365760"/>
          </a:xfrm>
        </p:spPr>
        <p:txBody>
          <a:bodyPr>
            <a:noAutofit/>
          </a:bodyPr>
          <a:lstStyle>
            <a:lvl1pPr marL="0" indent="0">
              <a:buNone/>
              <a:defRPr sz="2000" b="1">
                <a:solidFill>
                  <a:schemeClr val="tx1">
                    <a:lumMod val="85000"/>
                    <a:lumOff val="15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8" name="Text Placeholder 2">
            <a:extLst>
              <a:ext uri="{FF2B5EF4-FFF2-40B4-BE49-F238E27FC236}">
                <a16:creationId xmlns:a16="http://schemas.microsoft.com/office/drawing/2014/main" id="{BD5BC820-7DAB-4C8E-A7E4-A885BBE9AB8E}"/>
              </a:ext>
            </a:extLst>
          </p:cNvPr>
          <p:cNvSpPr>
            <a:spLocks noGrp="1"/>
          </p:cNvSpPr>
          <p:nvPr>
            <p:ph type="body" idx="19" hasCustomPrompt="1"/>
          </p:nvPr>
        </p:nvSpPr>
        <p:spPr>
          <a:xfrm>
            <a:off x="9088189" y="4761767"/>
            <a:ext cx="1963236" cy="741904"/>
          </a:xfrm>
        </p:spPr>
        <p:txBody>
          <a:bodyPr>
            <a:noAutofit/>
          </a:bodyPr>
          <a:lstStyle>
            <a:lvl1pPr marL="0" indent="0">
              <a:buNone/>
              <a:defRPr sz="2000">
                <a:solidFill>
                  <a:schemeClr val="tx1">
                    <a:lumMod val="50000"/>
                    <a:lumOff val="5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r>
              <a:rPr lang="en-US" dirty="0"/>
              <a:t>Sample Footer Text</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r>
              <a:rPr lang="en-US" dirty="0"/>
              <a:t>2/7/20XX</a:t>
            </a:r>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1728327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le and Content Timelin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a:xfrm>
            <a:off x="838200" y="1825625"/>
            <a:ext cx="10692810" cy="4351338"/>
          </a:xfrm>
        </p:spPr>
        <p:txBody>
          <a:bodyPr/>
          <a:lstStyle>
            <a:lvl1pPr>
              <a:lnSpc>
                <a:spcPct val="100000"/>
              </a:lnSpc>
              <a:buNone/>
              <a:defRPr/>
            </a:lvl1pPr>
            <a:lvl2pPr>
              <a:lnSpc>
                <a:spcPct val="100000"/>
              </a:lnSpc>
              <a:buNone/>
              <a:defRPr/>
            </a:lvl2pPr>
            <a:lvl3pPr>
              <a:lnSpc>
                <a:spcPct val="100000"/>
              </a:lnSpc>
              <a:buNone/>
              <a:defRPr/>
            </a:lvl3pPr>
            <a:lvl4pPr>
              <a:lnSpc>
                <a:spcPct val="100000"/>
              </a:lnSpc>
              <a:buNone/>
              <a:defRPr/>
            </a:lvl4pPr>
            <a:lvl5pPr>
              <a:lnSpc>
                <a:spcPct val="100000"/>
              </a:lnSpc>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r>
              <a:rPr lang="en-US" dirty="0"/>
              <a:t>Sample Footer Text</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dirty="0"/>
          </a:p>
        </p:txBody>
      </p:sp>
    </p:spTree>
    <p:extLst>
      <p:ext uri="{BB962C8B-B14F-4D97-AF65-F5344CB8AC3E}">
        <p14:creationId xmlns:p14="http://schemas.microsoft.com/office/powerpoint/2010/main" val="2276218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r>
              <a:rPr lang="en-US" dirty="0"/>
              <a:t>2/7/20XX</a:t>
            </a:r>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r>
              <a:rPr lang="en-US" dirty="0"/>
              <a:t>Sample Footer Text</a:t>
            </a:r>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dirty="0"/>
          </a:p>
        </p:txBody>
      </p:sp>
    </p:spTree>
    <p:extLst>
      <p:ext uri="{BB962C8B-B14F-4D97-AF65-F5344CB8AC3E}">
        <p14:creationId xmlns:p14="http://schemas.microsoft.com/office/powerpoint/2010/main" val="90603651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6" r:id="rId3"/>
    <p:sldLayoutId id="2147483675" r:id="rId4"/>
    <p:sldLayoutId id="2147483686" r:id="rId5"/>
    <p:sldLayoutId id="2147483662" r:id="rId6"/>
    <p:sldLayoutId id="2147483679" r:id="rId7"/>
    <p:sldLayoutId id="2147483682" r:id="rId8"/>
    <p:sldLayoutId id="2147483687" r:id="rId9"/>
    <p:sldLayoutId id="2147483665" r:id="rId10"/>
    <p:sldLayoutId id="2147483683" r:id="rId11"/>
    <p:sldLayoutId id="2147483677" r:id="rId12"/>
    <p:sldLayoutId id="2147483678" r:id="rId13"/>
    <p:sldLayoutId id="2147483684" r:id="rId14"/>
    <p:sldLayoutId id="2147483661" r:id="rId15"/>
    <p:sldLayoutId id="2147483663" r:id="rId16"/>
    <p:sldLayoutId id="2147483664" r:id="rId17"/>
    <p:sldLayoutId id="2147483666" r:id="rId18"/>
    <p:sldLayoutId id="2147483667" r:id="rId19"/>
    <p:sldLayoutId id="2147483685" r:id="rId20"/>
    <p:sldLayoutId id="2147483668" r:id="rId21"/>
    <p:sldLayoutId id="2147483669" r:id="rId22"/>
  </p:sldLayoutIdLst>
  <p:hf hdr="0"/>
  <p:txStyles>
    <p:titleStyle>
      <a:lvl1pPr algn="l" defTabSz="914400" rtl="0" eaLnBrk="1" latinLnBrk="0" hangingPunct="1">
        <a:lnSpc>
          <a:spcPct val="90000"/>
        </a:lnSpc>
        <a:spcBef>
          <a:spcPct val="0"/>
        </a:spcBef>
        <a:buNone/>
        <a:defRPr sz="32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9.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hyperlink" Target="https://www.kaggle.com/code/imoore/intro-to-exploratory-data-analysis-eda-in-python" TargetMode="External"/><Relationship Id="rId7" Type="http://schemas.openxmlformats.org/officeDocument/2006/relationships/image" Target="../media/image23.jpeg"/><Relationship Id="rId2" Type="http://schemas.openxmlformats.org/officeDocument/2006/relationships/hyperlink" Target="https://www.kaggle.com/code/ekami66/detailed-exploratory-data-analysis-with-python/notebook" TargetMode="External"/><Relationship Id="rId1" Type="http://schemas.openxmlformats.org/officeDocument/2006/relationships/slideLayout" Target="../slideLayouts/slideLayout12.xml"/><Relationship Id="rId6" Type="http://schemas.openxmlformats.org/officeDocument/2006/relationships/image" Target="../media/image22.jpeg"/><Relationship Id="rId5" Type="http://schemas.openxmlformats.org/officeDocument/2006/relationships/hyperlink" Target="https://aws.amazon.com/blogs/machine-learning/prepare-data-from-snowflake-for-machine-learning-with-amazon-sagemaker-data-wrangler/" TargetMode="External"/><Relationship Id="rId4" Type="http://schemas.openxmlformats.org/officeDocument/2006/relationships/hyperlink" Target="https://www.kaggle.com/code/agrawaladitya/step-by-step-data-preprocessing-eda" TargetMode="External"/><Relationship Id="rId9" Type="http://schemas.openxmlformats.org/officeDocument/2006/relationships/image" Target="../media/image25.jpeg"/></Relationships>
</file>

<file path=ppt/slides/_rels/slide3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3.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11.sv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image" Target="../media/image10.png"/><Relationship Id="rId1" Type="http://schemas.openxmlformats.org/officeDocument/2006/relationships/slideLayout" Target="../slideLayouts/slideLayout5.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low angle view of buildings in a city">
            <a:extLst>
              <a:ext uri="{FF2B5EF4-FFF2-40B4-BE49-F238E27FC236}">
                <a16:creationId xmlns:a16="http://schemas.microsoft.com/office/drawing/2014/main" id="{3CF2725B-8BAD-4651-8A3F-80E73387133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2623279" y="0"/>
            <a:ext cx="9568721" cy="6858000"/>
          </a:xfrm>
        </p:spPr>
      </p:pic>
      <p:sp>
        <p:nvSpPr>
          <p:cNvPr id="2" name="Title 1">
            <a:extLst>
              <a:ext uri="{FF2B5EF4-FFF2-40B4-BE49-F238E27FC236}">
                <a16:creationId xmlns:a16="http://schemas.microsoft.com/office/drawing/2014/main" id="{D9B36C10-A9EA-414E-B3D3-09BAD9FA950D}"/>
              </a:ext>
            </a:extLst>
          </p:cNvPr>
          <p:cNvSpPr>
            <a:spLocks noGrp="1"/>
          </p:cNvSpPr>
          <p:nvPr>
            <p:ph type="title"/>
          </p:nvPr>
        </p:nvSpPr>
        <p:spPr>
          <a:xfrm>
            <a:off x="520697" y="1040001"/>
            <a:ext cx="3338625" cy="3150159"/>
          </a:xfrm>
        </p:spPr>
        <p:txBody>
          <a:bodyPr>
            <a:normAutofit/>
          </a:bodyPr>
          <a:lstStyle/>
          <a:p>
            <a:r>
              <a:rPr lang="en-US" dirty="0"/>
              <a:t>Exploratory data analysis </a:t>
            </a:r>
          </a:p>
        </p:txBody>
      </p:sp>
      <p:sp>
        <p:nvSpPr>
          <p:cNvPr id="3" name="Subtitle 2">
            <a:extLst>
              <a:ext uri="{FF2B5EF4-FFF2-40B4-BE49-F238E27FC236}">
                <a16:creationId xmlns:a16="http://schemas.microsoft.com/office/drawing/2014/main" id="{0A140D27-0E15-4434-A8B8-FC32761449B0}"/>
              </a:ext>
            </a:extLst>
          </p:cNvPr>
          <p:cNvSpPr>
            <a:spLocks noGrp="1"/>
          </p:cNvSpPr>
          <p:nvPr>
            <p:ph type="body" sz="quarter" idx="14"/>
          </p:nvPr>
        </p:nvSpPr>
        <p:spPr>
          <a:xfrm>
            <a:off x="490538" y="4240213"/>
            <a:ext cx="3497262" cy="1801812"/>
          </a:xfrm>
        </p:spPr>
        <p:txBody>
          <a:bodyPr/>
          <a:lstStyle/>
          <a:p>
            <a:r>
              <a:rPr lang="en-US" dirty="0"/>
              <a:t>Michellé Greaves</a:t>
            </a:r>
          </a:p>
          <a:p>
            <a:r>
              <a:rPr lang="en-US" dirty="0"/>
              <a:t>2024/10/23</a:t>
            </a:r>
          </a:p>
        </p:txBody>
      </p:sp>
    </p:spTree>
    <p:extLst>
      <p:ext uri="{BB962C8B-B14F-4D97-AF65-F5344CB8AC3E}">
        <p14:creationId xmlns:p14="http://schemas.microsoft.com/office/powerpoint/2010/main" val="170963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E3F07-2B5B-8A17-BCDF-6B8BB9A89110}"/>
              </a:ext>
            </a:extLst>
          </p:cNvPr>
          <p:cNvSpPr>
            <a:spLocks noGrp="1"/>
          </p:cNvSpPr>
          <p:nvPr>
            <p:ph type="title"/>
          </p:nvPr>
        </p:nvSpPr>
        <p:spPr/>
        <p:txBody>
          <a:bodyPr/>
          <a:lstStyle/>
          <a:p>
            <a:r>
              <a:rPr lang="en-US" dirty="0"/>
              <a:t>Three types of eda</a:t>
            </a:r>
          </a:p>
        </p:txBody>
      </p:sp>
      <p:sp>
        <p:nvSpPr>
          <p:cNvPr id="3" name="Content Placeholder 2">
            <a:extLst>
              <a:ext uri="{FF2B5EF4-FFF2-40B4-BE49-F238E27FC236}">
                <a16:creationId xmlns:a16="http://schemas.microsoft.com/office/drawing/2014/main" id="{38918791-FC5D-B234-281F-195F1E774A4A}"/>
              </a:ext>
            </a:extLst>
          </p:cNvPr>
          <p:cNvSpPr>
            <a:spLocks noGrp="1"/>
          </p:cNvSpPr>
          <p:nvPr>
            <p:ph idx="1"/>
          </p:nvPr>
        </p:nvSpPr>
        <p:spPr/>
        <p:txBody>
          <a:bodyPr/>
          <a:lstStyle/>
          <a:p>
            <a:pPr marL="342900" indent="-342900">
              <a:buFont typeface="Wingdings" panose="05000000000000000000" pitchFamily="2" charset="2"/>
              <a:buChar char="v"/>
            </a:pPr>
            <a:r>
              <a:rPr lang="en-US" dirty="0"/>
              <a:t>Univariate Analysis – Height, salary, location</a:t>
            </a:r>
          </a:p>
          <a:p>
            <a:pPr marL="342900" indent="-342900">
              <a:buFont typeface="Wingdings" panose="05000000000000000000" pitchFamily="2" charset="2"/>
              <a:buChar char="v"/>
            </a:pPr>
            <a:r>
              <a:rPr lang="en-US" dirty="0"/>
              <a:t>Bivariate Analysis – M/F population</a:t>
            </a:r>
          </a:p>
          <a:p>
            <a:pPr marL="342900" indent="-342900">
              <a:buFont typeface="Wingdings" panose="05000000000000000000" pitchFamily="2" charset="2"/>
              <a:buChar char="v"/>
            </a:pPr>
            <a:r>
              <a:rPr lang="en-US" dirty="0"/>
              <a:t>Multivariate Analysis – Cancer based on a wide array of attributes</a:t>
            </a:r>
          </a:p>
          <a:p>
            <a:pPr marL="342900" indent="-342900">
              <a:buFont typeface="Wingdings" panose="05000000000000000000" pitchFamily="2" charset="2"/>
              <a:buChar char="v"/>
            </a:pPr>
            <a:endParaRPr lang="en-US" dirty="0"/>
          </a:p>
          <a:p>
            <a:pPr marL="342900" indent="-342900">
              <a:buFont typeface="Wingdings" panose="05000000000000000000" pitchFamily="2" charset="2"/>
              <a:buChar char="v"/>
            </a:pPr>
            <a:endParaRPr lang="en-US" dirty="0"/>
          </a:p>
          <a:p>
            <a:pPr marL="342900" indent="-342900">
              <a:buFont typeface="Wingdings" panose="05000000000000000000" pitchFamily="2" charset="2"/>
              <a:buChar char="v"/>
            </a:pPr>
            <a:endParaRPr lang="en-US" dirty="0"/>
          </a:p>
        </p:txBody>
      </p:sp>
      <p:sp>
        <p:nvSpPr>
          <p:cNvPr id="6" name="Slide Number Placeholder 5">
            <a:extLst>
              <a:ext uri="{FF2B5EF4-FFF2-40B4-BE49-F238E27FC236}">
                <a16:creationId xmlns:a16="http://schemas.microsoft.com/office/drawing/2014/main" id="{20A0D3B0-4D88-74BF-BB7C-63E69E59FF0C}"/>
              </a:ext>
            </a:extLst>
          </p:cNvPr>
          <p:cNvSpPr>
            <a:spLocks noGrp="1"/>
          </p:cNvSpPr>
          <p:nvPr>
            <p:ph type="sldNum" sz="quarter" idx="12"/>
          </p:nvPr>
        </p:nvSpPr>
        <p:spPr/>
        <p:txBody>
          <a:bodyPr/>
          <a:lstStyle/>
          <a:p>
            <a:fld id="{312CC964-A50B-4C29-B4E4-2C30BB34CCF3}" type="slidenum">
              <a:rPr lang="en-US" smtClean="0"/>
              <a:t>10</a:t>
            </a:fld>
            <a:endParaRPr lang="en-US" dirty="0"/>
          </a:p>
        </p:txBody>
      </p:sp>
    </p:spTree>
    <p:extLst>
      <p:ext uri="{BB962C8B-B14F-4D97-AF65-F5344CB8AC3E}">
        <p14:creationId xmlns:p14="http://schemas.microsoft.com/office/powerpoint/2010/main" val="18700318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B8700-D2C5-616C-11DE-4E12C4D4EFE3}"/>
              </a:ext>
            </a:extLst>
          </p:cNvPr>
          <p:cNvSpPr>
            <a:spLocks noGrp="1"/>
          </p:cNvSpPr>
          <p:nvPr>
            <p:ph type="title"/>
          </p:nvPr>
        </p:nvSpPr>
        <p:spPr/>
        <p:txBody>
          <a:bodyPr/>
          <a:lstStyle/>
          <a:p>
            <a:r>
              <a:rPr lang="en-US" dirty="0"/>
              <a:t>Data science process</a:t>
            </a:r>
          </a:p>
        </p:txBody>
      </p:sp>
      <p:sp>
        <p:nvSpPr>
          <p:cNvPr id="6" name="Slide Number Placeholder 5">
            <a:extLst>
              <a:ext uri="{FF2B5EF4-FFF2-40B4-BE49-F238E27FC236}">
                <a16:creationId xmlns:a16="http://schemas.microsoft.com/office/drawing/2014/main" id="{B04CB70A-BA85-D6C9-F3F4-D5371E2B776B}"/>
              </a:ext>
            </a:extLst>
          </p:cNvPr>
          <p:cNvSpPr>
            <a:spLocks noGrp="1"/>
          </p:cNvSpPr>
          <p:nvPr>
            <p:ph type="sldNum" sz="quarter" idx="12"/>
          </p:nvPr>
        </p:nvSpPr>
        <p:spPr/>
        <p:txBody>
          <a:bodyPr/>
          <a:lstStyle/>
          <a:p>
            <a:fld id="{312CC964-A50B-4C29-B4E4-2C30BB34CCF3}" type="slidenum">
              <a:rPr lang="en-US" smtClean="0"/>
              <a:t>11</a:t>
            </a:fld>
            <a:endParaRPr lang="en-US" dirty="0"/>
          </a:p>
        </p:txBody>
      </p:sp>
      <p:pic>
        <p:nvPicPr>
          <p:cNvPr id="8" name="Content Placeholder 7">
            <a:extLst>
              <a:ext uri="{FF2B5EF4-FFF2-40B4-BE49-F238E27FC236}">
                <a16:creationId xmlns:a16="http://schemas.microsoft.com/office/drawing/2014/main" id="{02443BEF-DAB1-760A-9F73-49EEB4E2DF4E}"/>
              </a:ext>
            </a:extLst>
          </p:cNvPr>
          <p:cNvPicPr>
            <a:picLocks noGrp="1" noChangeAspect="1"/>
          </p:cNvPicPr>
          <p:nvPr>
            <p:ph idx="1"/>
          </p:nvPr>
        </p:nvPicPr>
        <p:blipFill>
          <a:blip r:embed="rId2"/>
          <a:stretch>
            <a:fillRect/>
          </a:stretch>
        </p:blipFill>
        <p:spPr>
          <a:xfrm>
            <a:off x="2518965" y="2009775"/>
            <a:ext cx="7154069" cy="4024313"/>
          </a:xfrm>
          <a:prstGeom prst="rect">
            <a:avLst/>
          </a:prstGeom>
        </p:spPr>
      </p:pic>
      <p:sp>
        <p:nvSpPr>
          <p:cNvPr id="9" name="Rectangle 8">
            <a:extLst>
              <a:ext uri="{FF2B5EF4-FFF2-40B4-BE49-F238E27FC236}">
                <a16:creationId xmlns:a16="http://schemas.microsoft.com/office/drawing/2014/main" id="{5A18C36B-FC54-A8A7-F411-DA13AF6E0D58}"/>
              </a:ext>
            </a:extLst>
          </p:cNvPr>
          <p:cNvSpPr/>
          <p:nvPr/>
        </p:nvSpPr>
        <p:spPr>
          <a:xfrm>
            <a:off x="7930661" y="2046844"/>
            <a:ext cx="1680825" cy="138215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34628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2C1E8-08DD-0BF3-1BB8-111A6015E704}"/>
              </a:ext>
            </a:extLst>
          </p:cNvPr>
          <p:cNvSpPr>
            <a:spLocks noGrp="1"/>
          </p:cNvSpPr>
          <p:nvPr>
            <p:ph type="title"/>
          </p:nvPr>
        </p:nvSpPr>
        <p:spPr/>
        <p:txBody>
          <a:bodyPr/>
          <a:lstStyle/>
          <a:p>
            <a:r>
              <a:rPr lang="en-US" dirty="0"/>
              <a:t>Deep dive into DSP</a:t>
            </a:r>
          </a:p>
        </p:txBody>
      </p:sp>
      <p:pic>
        <p:nvPicPr>
          <p:cNvPr id="7" name="Content Placeholder 6">
            <a:extLst>
              <a:ext uri="{FF2B5EF4-FFF2-40B4-BE49-F238E27FC236}">
                <a16:creationId xmlns:a16="http://schemas.microsoft.com/office/drawing/2014/main" id="{AC11851C-495F-1172-888B-6E655F035C0A}"/>
              </a:ext>
            </a:extLst>
          </p:cNvPr>
          <p:cNvPicPr>
            <a:picLocks noGrp="1" noChangeAspect="1"/>
          </p:cNvPicPr>
          <p:nvPr>
            <p:ph idx="1"/>
          </p:nvPr>
        </p:nvPicPr>
        <p:blipFill>
          <a:blip r:embed="rId2"/>
          <a:stretch>
            <a:fillRect/>
          </a:stretch>
        </p:blipFill>
        <p:spPr>
          <a:xfrm>
            <a:off x="3049232" y="1518501"/>
            <a:ext cx="7036576" cy="5277433"/>
          </a:xfrm>
          <a:prstGeom prst="rect">
            <a:avLst/>
          </a:prstGeom>
        </p:spPr>
      </p:pic>
      <p:sp>
        <p:nvSpPr>
          <p:cNvPr id="4" name="Footer Placeholder 3">
            <a:extLst>
              <a:ext uri="{FF2B5EF4-FFF2-40B4-BE49-F238E27FC236}">
                <a16:creationId xmlns:a16="http://schemas.microsoft.com/office/drawing/2014/main" id="{EA9E1384-8CFE-03C7-F7CD-6521227EB6F2}"/>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4B787669-57B4-9047-B921-0782AC96E6B7}"/>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20B822E0-CB82-392B-560E-28B053AF0913}"/>
              </a:ext>
            </a:extLst>
          </p:cNvPr>
          <p:cNvSpPr>
            <a:spLocks noGrp="1"/>
          </p:cNvSpPr>
          <p:nvPr>
            <p:ph type="sldNum" sz="quarter" idx="12"/>
          </p:nvPr>
        </p:nvSpPr>
        <p:spPr/>
        <p:txBody>
          <a:bodyPr/>
          <a:lstStyle/>
          <a:p>
            <a:fld id="{312CC964-A50B-4C29-B4E4-2C30BB34CCF3}" type="slidenum">
              <a:rPr lang="en-US" smtClean="0"/>
              <a:t>12</a:t>
            </a:fld>
            <a:endParaRPr lang="en-US" dirty="0"/>
          </a:p>
        </p:txBody>
      </p:sp>
    </p:spTree>
    <p:extLst>
      <p:ext uri="{BB962C8B-B14F-4D97-AF65-F5344CB8AC3E}">
        <p14:creationId xmlns:p14="http://schemas.microsoft.com/office/powerpoint/2010/main" val="1300623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481C1BB-5616-7416-4371-27EB6F1E6D23}"/>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5AEF4050-D291-8BCF-7817-2F52DA00620D}"/>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2B76A415-A6A3-286F-E5D3-D8D87CCFC4E9}"/>
              </a:ext>
            </a:extLst>
          </p:cNvPr>
          <p:cNvSpPr>
            <a:spLocks noGrp="1"/>
          </p:cNvSpPr>
          <p:nvPr>
            <p:ph type="sldNum" sz="quarter" idx="12"/>
          </p:nvPr>
        </p:nvSpPr>
        <p:spPr/>
        <p:txBody>
          <a:bodyPr/>
          <a:lstStyle/>
          <a:p>
            <a:fld id="{312CC964-A50B-4C29-B4E4-2C30BB34CCF3}" type="slidenum">
              <a:rPr lang="en-US" smtClean="0"/>
              <a:t>13</a:t>
            </a:fld>
            <a:endParaRPr lang="en-US" dirty="0"/>
          </a:p>
        </p:txBody>
      </p:sp>
      <p:pic>
        <p:nvPicPr>
          <p:cNvPr id="10" name="Content Placeholder 9">
            <a:extLst>
              <a:ext uri="{FF2B5EF4-FFF2-40B4-BE49-F238E27FC236}">
                <a16:creationId xmlns:a16="http://schemas.microsoft.com/office/drawing/2014/main" id="{943BF468-32B2-B77A-7B5D-9A59EAF7D048}"/>
              </a:ext>
            </a:extLst>
          </p:cNvPr>
          <p:cNvPicPr>
            <a:picLocks noGrp="1" noChangeAspect="1"/>
          </p:cNvPicPr>
          <p:nvPr>
            <p:ph idx="1"/>
          </p:nvPr>
        </p:nvPicPr>
        <p:blipFill>
          <a:blip r:embed="rId2"/>
          <a:stretch>
            <a:fillRect/>
          </a:stretch>
        </p:blipFill>
        <p:spPr>
          <a:xfrm>
            <a:off x="1531039" y="648510"/>
            <a:ext cx="5670619" cy="5560979"/>
          </a:xfrm>
          <a:prstGeom prst="rect">
            <a:avLst/>
          </a:prstGeom>
        </p:spPr>
      </p:pic>
      <p:sp>
        <p:nvSpPr>
          <p:cNvPr id="11" name="TextBox 10">
            <a:extLst>
              <a:ext uri="{FF2B5EF4-FFF2-40B4-BE49-F238E27FC236}">
                <a16:creationId xmlns:a16="http://schemas.microsoft.com/office/drawing/2014/main" id="{E2B09277-94F8-DE6C-0E5A-423A83343742}"/>
              </a:ext>
            </a:extLst>
          </p:cNvPr>
          <p:cNvSpPr txBox="1"/>
          <p:nvPr/>
        </p:nvSpPr>
        <p:spPr>
          <a:xfrm>
            <a:off x="8137322" y="2743200"/>
            <a:ext cx="2835479" cy="923330"/>
          </a:xfrm>
          <a:prstGeom prst="rect">
            <a:avLst/>
          </a:prstGeom>
          <a:noFill/>
        </p:spPr>
        <p:txBody>
          <a:bodyPr wrap="square" rtlCol="0">
            <a:spAutoFit/>
          </a:bodyPr>
          <a:lstStyle/>
          <a:p>
            <a:r>
              <a:rPr lang="en-US" dirty="0"/>
              <a:t>Asking the questions that you want to achieve in the EDA process.</a:t>
            </a:r>
          </a:p>
        </p:txBody>
      </p:sp>
    </p:spTree>
    <p:extLst>
      <p:ext uri="{BB962C8B-B14F-4D97-AF65-F5344CB8AC3E}">
        <p14:creationId xmlns:p14="http://schemas.microsoft.com/office/powerpoint/2010/main" val="40097570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28D28-B5CB-5CA7-52C1-957E0665288C}"/>
              </a:ext>
            </a:extLst>
          </p:cNvPr>
          <p:cNvSpPr>
            <a:spLocks noGrp="1"/>
          </p:cNvSpPr>
          <p:nvPr>
            <p:ph type="title"/>
          </p:nvPr>
        </p:nvSpPr>
        <p:spPr/>
        <p:txBody>
          <a:bodyPr/>
          <a:lstStyle/>
          <a:p>
            <a:r>
              <a:rPr lang="en-US" dirty="0"/>
              <a:t>Categories of data</a:t>
            </a:r>
          </a:p>
        </p:txBody>
      </p:sp>
      <p:sp>
        <p:nvSpPr>
          <p:cNvPr id="3" name="Content Placeholder 2">
            <a:extLst>
              <a:ext uri="{FF2B5EF4-FFF2-40B4-BE49-F238E27FC236}">
                <a16:creationId xmlns:a16="http://schemas.microsoft.com/office/drawing/2014/main" id="{6E1FCE28-7FC8-60E8-6797-966AB5FB734B}"/>
              </a:ext>
            </a:extLst>
          </p:cNvPr>
          <p:cNvSpPr>
            <a:spLocks noGrp="1"/>
          </p:cNvSpPr>
          <p:nvPr>
            <p:ph idx="1"/>
          </p:nvPr>
        </p:nvSpPr>
        <p:spPr/>
        <p:txBody>
          <a:bodyPr/>
          <a:lstStyle/>
          <a:p>
            <a:r>
              <a:rPr lang="en-US" b="1" dirty="0"/>
              <a:t>Structured</a:t>
            </a:r>
            <a:r>
              <a:rPr lang="en-US" dirty="0"/>
              <a:t> data types:</a:t>
            </a:r>
          </a:p>
          <a:p>
            <a:r>
              <a:rPr lang="en-US" dirty="0"/>
              <a:t>- csv files, excel files, database files etc</a:t>
            </a:r>
          </a:p>
          <a:p>
            <a:endParaRPr lang="en-US" dirty="0"/>
          </a:p>
          <a:p>
            <a:r>
              <a:rPr lang="en-US" b="1" dirty="0"/>
              <a:t>Unstructured</a:t>
            </a:r>
            <a:r>
              <a:rPr lang="en-US" dirty="0"/>
              <a:t> data types: </a:t>
            </a:r>
          </a:p>
          <a:p>
            <a:r>
              <a:rPr lang="en-US" dirty="0"/>
              <a:t>- Images, video, audio etc.</a:t>
            </a:r>
          </a:p>
        </p:txBody>
      </p:sp>
      <p:sp>
        <p:nvSpPr>
          <p:cNvPr id="4" name="Footer Placeholder 3">
            <a:extLst>
              <a:ext uri="{FF2B5EF4-FFF2-40B4-BE49-F238E27FC236}">
                <a16:creationId xmlns:a16="http://schemas.microsoft.com/office/drawing/2014/main" id="{39E5EBD5-3FBD-CFE2-F6C1-DC9FACD5EACB}"/>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EF9929CA-8914-1B7E-8C47-052E0A288E68}"/>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598FBABE-442A-C807-FE56-2C41E67A3B50}"/>
              </a:ext>
            </a:extLst>
          </p:cNvPr>
          <p:cNvSpPr>
            <a:spLocks noGrp="1"/>
          </p:cNvSpPr>
          <p:nvPr>
            <p:ph type="sldNum" sz="quarter" idx="12"/>
          </p:nvPr>
        </p:nvSpPr>
        <p:spPr/>
        <p:txBody>
          <a:bodyPr/>
          <a:lstStyle/>
          <a:p>
            <a:fld id="{312CC964-A50B-4C29-B4E4-2C30BB34CCF3}" type="slidenum">
              <a:rPr lang="en-US" smtClean="0"/>
              <a:t>14</a:t>
            </a:fld>
            <a:endParaRPr lang="en-US" dirty="0"/>
          </a:p>
        </p:txBody>
      </p:sp>
    </p:spTree>
    <p:extLst>
      <p:ext uri="{BB962C8B-B14F-4D97-AF65-F5344CB8AC3E}">
        <p14:creationId xmlns:p14="http://schemas.microsoft.com/office/powerpoint/2010/main" val="2507490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B7517-70A2-8B17-1FED-D05EC8F344A6}"/>
              </a:ext>
            </a:extLst>
          </p:cNvPr>
          <p:cNvSpPr>
            <a:spLocks noGrp="1"/>
          </p:cNvSpPr>
          <p:nvPr>
            <p:ph type="title"/>
          </p:nvPr>
        </p:nvSpPr>
        <p:spPr/>
        <p:txBody>
          <a:bodyPr/>
          <a:lstStyle/>
          <a:p>
            <a:r>
              <a:rPr lang="en-US" dirty="0"/>
              <a:t>Data types</a:t>
            </a:r>
          </a:p>
        </p:txBody>
      </p:sp>
      <p:pic>
        <p:nvPicPr>
          <p:cNvPr id="7" name="Content Placeholder 6">
            <a:extLst>
              <a:ext uri="{FF2B5EF4-FFF2-40B4-BE49-F238E27FC236}">
                <a16:creationId xmlns:a16="http://schemas.microsoft.com/office/drawing/2014/main" id="{9E8810E6-A77E-EEBB-5600-CFDB52ECD9FF}"/>
              </a:ext>
            </a:extLst>
          </p:cNvPr>
          <p:cNvPicPr>
            <a:picLocks noGrp="1" noChangeAspect="1"/>
          </p:cNvPicPr>
          <p:nvPr>
            <p:ph idx="1"/>
          </p:nvPr>
        </p:nvPicPr>
        <p:blipFill>
          <a:blip r:embed="rId2"/>
          <a:stretch>
            <a:fillRect/>
          </a:stretch>
        </p:blipFill>
        <p:spPr>
          <a:xfrm>
            <a:off x="2546742" y="2009775"/>
            <a:ext cx="7098516" cy="4024313"/>
          </a:xfrm>
          <a:prstGeom prst="rect">
            <a:avLst/>
          </a:prstGeom>
        </p:spPr>
      </p:pic>
      <p:sp>
        <p:nvSpPr>
          <p:cNvPr id="4" name="Footer Placeholder 3">
            <a:extLst>
              <a:ext uri="{FF2B5EF4-FFF2-40B4-BE49-F238E27FC236}">
                <a16:creationId xmlns:a16="http://schemas.microsoft.com/office/drawing/2014/main" id="{534504B7-C825-A4FE-3320-73EE0A55A018}"/>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2D24EBE8-AFC3-FF3A-E659-FF9D6F590078}"/>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44AE24AD-7484-24DD-2296-655F570C839A}"/>
              </a:ext>
            </a:extLst>
          </p:cNvPr>
          <p:cNvSpPr>
            <a:spLocks noGrp="1"/>
          </p:cNvSpPr>
          <p:nvPr>
            <p:ph type="sldNum" sz="quarter" idx="12"/>
          </p:nvPr>
        </p:nvSpPr>
        <p:spPr/>
        <p:txBody>
          <a:bodyPr/>
          <a:lstStyle/>
          <a:p>
            <a:fld id="{312CC964-A50B-4C29-B4E4-2C30BB34CCF3}" type="slidenum">
              <a:rPr lang="en-US" smtClean="0"/>
              <a:t>15</a:t>
            </a:fld>
            <a:endParaRPr lang="en-US" dirty="0"/>
          </a:p>
        </p:txBody>
      </p:sp>
    </p:spTree>
    <p:extLst>
      <p:ext uri="{BB962C8B-B14F-4D97-AF65-F5344CB8AC3E}">
        <p14:creationId xmlns:p14="http://schemas.microsoft.com/office/powerpoint/2010/main" val="14426104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7C18A-3E9F-2267-F49D-0413F1A542B5}"/>
              </a:ext>
            </a:extLst>
          </p:cNvPr>
          <p:cNvSpPr>
            <a:spLocks noGrp="1"/>
          </p:cNvSpPr>
          <p:nvPr>
            <p:ph type="title"/>
          </p:nvPr>
        </p:nvSpPr>
        <p:spPr/>
        <p:txBody>
          <a:bodyPr/>
          <a:lstStyle/>
          <a:p>
            <a:r>
              <a:rPr lang="en-US" dirty="0"/>
              <a:t>Important aspects to carry out of </a:t>
            </a:r>
            <a:r>
              <a:rPr lang="en-US" dirty="0" err="1"/>
              <a:t>eda</a:t>
            </a:r>
            <a:endParaRPr lang="en-US" dirty="0"/>
          </a:p>
        </p:txBody>
      </p:sp>
      <p:sp>
        <p:nvSpPr>
          <p:cNvPr id="3" name="Content Placeholder 2">
            <a:extLst>
              <a:ext uri="{FF2B5EF4-FFF2-40B4-BE49-F238E27FC236}">
                <a16:creationId xmlns:a16="http://schemas.microsoft.com/office/drawing/2014/main" id="{54EAF4CD-0F7F-1A8C-4CD2-9FA6E8C332CA}"/>
              </a:ext>
            </a:extLst>
          </p:cNvPr>
          <p:cNvSpPr>
            <a:spLocks noGrp="1"/>
          </p:cNvSpPr>
          <p:nvPr>
            <p:ph idx="1"/>
          </p:nvPr>
        </p:nvSpPr>
        <p:spPr/>
        <p:txBody>
          <a:bodyPr/>
          <a:lstStyle/>
          <a:p>
            <a:pPr marL="342900" indent="-342900">
              <a:buFont typeface="Arial" panose="020B0604020202020204" pitchFamily="34" charset="0"/>
              <a:buChar char="•"/>
            </a:pPr>
            <a:r>
              <a:rPr lang="en-US" dirty="0"/>
              <a:t>Looking at the mean, median and mode</a:t>
            </a:r>
          </a:p>
          <a:p>
            <a:pPr marL="342900" indent="-342900">
              <a:buFont typeface="Arial" panose="020B0604020202020204" pitchFamily="34" charset="0"/>
              <a:buChar char="•"/>
            </a:pPr>
            <a:r>
              <a:rPr lang="en-US" dirty="0"/>
              <a:t>Outliers (through box plots for example)</a:t>
            </a:r>
          </a:p>
          <a:p>
            <a:pPr marL="342900" indent="-342900">
              <a:buFont typeface="Arial" panose="020B0604020202020204" pitchFamily="34" charset="0"/>
              <a:buChar char="•"/>
            </a:pPr>
            <a:r>
              <a:rPr lang="en-US" dirty="0"/>
              <a:t>Standard deviation </a:t>
            </a:r>
          </a:p>
          <a:p>
            <a:pPr marL="342900" indent="-342900">
              <a:buFont typeface="Arial" panose="020B0604020202020204" pitchFamily="34" charset="0"/>
              <a:buChar char="•"/>
            </a:pPr>
            <a:r>
              <a:rPr lang="en-US" dirty="0"/>
              <a:t> Skewness of the data</a:t>
            </a:r>
          </a:p>
          <a:p>
            <a:pPr marL="342900" indent="-342900">
              <a:buFont typeface="Arial" panose="020B0604020202020204" pitchFamily="34" charset="0"/>
              <a:buChar char="•"/>
            </a:pPr>
            <a:endParaRPr lang="en-US" dirty="0"/>
          </a:p>
        </p:txBody>
      </p:sp>
      <p:sp>
        <p:nvSpPr>
          <p:cNvPr id="4" name="Footer Placeholder 3">
            <a:extLst>
              <a:ext uri="{FF2B5EF4-FFF2-40B4-BE49-F238E27FC236}">
                <a16:creationId xmlns:a16="http://schemas.microsoft.com/office/drawing/2014/main" id="{1085B9CB-8BC2-8BCD-3BE7-528EE6472D6B}"/>
              </a:ext>
            </a:extLst>
          </p:cNvPr>
          <p:cNvSpPr>
            <a:spLocks noGrp="1"/>
          </p:cNvSpPr>
          <p:nvPr>
            <p:ph type="ftr" sz="quarter" idx="11"/>
          </p:nvPr>
        </p:nvSpPr>
        <p:spPr/>
        <p:txBody>
          <a:bodyPr/>
          <a:lstStyle/>
          <a:p>
            <a:r>
              <a:rPr lang="en-US"/>
              <a:t>Sample Footer Text</a:t>
            </a:r>
            <a:endParaRPr lang="en-US" dirty="0"/>
          </a:p>
        </p:txBody>
      </p:sp>
      <p:sp>
        <p:nvSpPr>
          <p:cNvPr id="5" name="Date Placeholder 4">
            <a:extLst>
              <a:ext uri="{FF2B5EF4-FFF2-40B4-BE49-F238E27FC236}">
                <a16:creationId xmlns:a16="http://schemas.microsoft.com/office/drawing/2014/main" id="{8141DEF5-5DD3-8651-71E7-F624F128CE86}"/>
              </a:ext>
            </a:extLst>
          </p:cNvPr>
          <p:cNvSpPr>
            <a:spLocks noGrp="1"/>
          </p:cNvSpPr>
          <p:nvPr>
            <p:ph type="dt" sz="half" idx="10"/>
          </p:nvPr>
        </p:nvSpPr>
        <p:spPr/>
        <p:txBody>
          <a:bodyPr/>
          <a:lstStyle/>
          <a:p>
            <a:r>
              <a:rPr lang="en-US"/>
              <a:t>2/7/20XX</a:t>
            </a:r>
            <a:endParaRPr lang="en-US" dirty="0"/>
          </a:p>
        </p:txBody>
      </p:sp>
      <p:sp>
        <p:nvSpPr>
          <p:cNvPr id="6" name="Slide Number Placeholder 5">
            <a:extLst>
              <a:ext uri="{FF2B5EF4-FFF2-40B4-BE49-F238E27FC236}">
                <a16:creationId xmlns:a16="http://schemas.microsoft.com/office/drawing/2014/main" id="{151D27C4-E5F1-E42F-7FDF-44222A201A0B}"/>
              </a:ext>
            </a:extLst>
          </p:cNvPr>
          <p:cNvSpPr>
            <a:spLocks noGrp="1"/>
          </p:cNvSpPr>
          <p:nvPr>
            <p:ph type="sldNum" sz="quarter" idx="12"/>
          </p:nvPr>
        </p:nvSpPr>
        <p:spPr/>
        <p:txBody>
          <a:bodyPr/>
          <a:lstStyle/>
          <a:p>
            <a:fld id="{312CC964-A50B-4C29-B4E4-2C30BB34CCF3}" type="slidenum">
              <a:rPr lang="en-US" smtClean="0"/>
              <a:t>16</a:t>
            </a:fld>
            <a:endParaRPr lang="en-US" dirty="0"/>
          </a:p>
        </p:txBody>
      </p:sp>
    </p:spTree>
    <p:extLst>
      <p:ext uri="{BB962C8B-B14F-4D97-AF65-F5344CB8AC3E}">
        <p14:creationId xmlns:p14="http://schemas.microsoft.com/office/powerpoint/2010/main" val="4082426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516E1-79AF-EF6E-8739-E5D16AC058C4}"/>
              </a:ext>
            </a:extLst>
          </p:cNvPr>
          <p:cNvSpPr>
            <a:spLocks noGrp="1"/>
          </p:cNvSpPr>
          <p:nvPr>
            <p:ph type="title"/>
          </p:nvPr>
        </p:nvSpPr>
        <p:spPr/>
        <p:txBody>
          <a:bodyPr/>
          <a:lstStyle/>
          <a:p>
            <a:r>
              <a:rPr lang="en-US" dirty="0"/>
              <a:t>Data visualization</a:t>
            </a:r>
          </a:p>
        </p:txBody>
      </p:sp>
      <p:sp>
        <p:nvSpPr>
          <p:cNvPr id="4" name="Footer Placeholder 3">
            <a:extLst>
              <a:ext uri="{FF2B5EF4-FFF2-40B4-BE49-F238E27FC236}">
                <a16:creationId xmlns:a16="http://schemas.microsoft.com/office/drawing/2014/main" id="{A7869A54-FEDD-0CC1-A4D7-DE19FEC1A205}"/>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8F908F3C-EF48-A607-3931-E3D009A058D6}"/>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E1CCC7E9-AB73-A739-B285-935AD63FD244}"/>
              </a:ext>
            </a:extLst>
          </p:cNvPr>
          <p:cNvSpPr>
            <a:spLocks noGrp="1"/>
          </p:cNvSpPr>
          <p:nvPr>
            <p:ph type="sldNum" sz="quarter" idx="12"/>
          </p:nvPr>
        </p:nvSpPr>
        <p:spPr/>
        <p:txBody>
          <a:bodyPr/>
          <a:lstStyle/>
          <a:p>
            <a:fld id="{312CC964-A50B-4C29-B4E4-2C30BB34CCF3}" type="slidenum">
              <a:rPr lang="en-US" smtClean="0"/>
              <a:t>17</a:t>
            </a:fld>
            <a:endParaRPr lang="en-US" dirty="0"/>
          </a:p>
        </p:txBody>
      </p:sp>
      <p:pic>
        <p:nvPicPr>
          <p:cNvPr id="2050" name="Picture 2" descr="See the source image">
            <a:extLst>
              <a:ext uri="{FF2B5EF4-FFF2-40B4-BE49-F238E27FC236}">
                <a16:creationId xmlns:a16="http://schemas.microsoft.com/office/drawing/2014/main" id="{42047190-6457-3230-A049-2757238B838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13318" y="1619076"/>
            <a:ext cx="8962236" cy="44066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7514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399C3-3EDC-4898-A2E4-D8ACEE6A32AA}"/>
              </a:ext>
            </a:extLst>
          </p:cNvPr>
          <p:cNvSpPr>
            <a:spLocks noGrp="1"/>
          </p:cNvSpPr>
          <p:nvPr>
            <p:ph type="title"/>
          </p:nvPr>
        </p:nvSpPr>
        <p:spPr>
          <a:xfrm>
            <a:off x="5693734" y="557304"/>
            <a:ext cx="5355265" cy="1625731"/>
          </a:xfrm>
        </p:spPr>
        <p:txBody>
          <a:bodyPr/>
          <a:lstStyle/>
          <a:p>
            <a:r>
              <a:rPr lang="en-US" dirty="0"/>
              <a:t>Sum-up eda</a:t>
            </a:r>
          </a:p>
        </p:txBody>
      </p:sp>
      <p:pic>
        <p:nvPicPr>
          <p:cNvPr id="7" name="Picture Placeholder 6" descr="Aerial view of city buildings">
            <a:extLst>
              <a:ext uri="{FF2B5EF4-FFF2-40B4-BE49-F238E27FC236}">
                <a16:creationId xmlns:a16="http://schemas.microsoft.com/office/drawing/2014/main" id="{F718B2F1-208E-4A1D-9716-513B0D7093E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 y="0"/>
            <a:ext cx="4742121" cy="3434316"/>
          </a:xfrm>
        </p:spPr>
      </p:pic>
      <p:pic>
        <p:nvPicPr>
          <p:cNvPr id="9" name="Picture Placeholder 8" descr="A picture containing blue glass buildings with reflection">
            <a:extLst>
              <a:ext uri="{FF2B5EF4-FFF2-40B4-BE49-F238E27FC236}">
                <a16:creationId xmlns:a16="http://schemas.microsoft.com/office/drawing/2014/main" id="{D8F748D4-DB82-42E3-894A-0552C0FD2AB9}"/>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5" y="3432620"/>
            <a:ext cx="5178056" cy="3425380"/>
          </a:xfrm>
        </p:spPr>
      </p:pic>
      <p:pic>
        <p:nvPicPr>
          <p:cNvPr id="4" name="Content Placeholder 3">
            <a:extLst>
              <a:ext uri="{FF2B5EF4-FFF2-40B4-BE49-F238E27FC236}">
                <a16:creationId xmlns:a16="http://schemas.microsoft.com/office/drawing/2014/main" id="{B6B2EF15-1B31-2004-4952-010EB868AA60}"/>
              </a:ext>
            </a:extLst>
          </p:cNvPr>
          <p:cNvPicPr>
            <a:picLocks noGrp="1" noChangeAspect="1"/>
          </p:cNvPicPr>
          <p:nvPr>
            <p:ph idx="1"/>
          </p:nvPr>
        </p:nvPicPr>
        <p:blipFill>
          <a:blip r:embed="rId4"/>
          <a:stretch>
            <a:fillRect/>
          </a:stretch>
        </p:blipFill>
        <p:spPr>
          <a:xfrm>
            <a:off x="5059282" y="2250831"/>
            <a:ext cx="6661965" cy="3053400"/>
          </a:xfrm>
          <a:prstGeom prst="rect">
            <a:avLst/>
          </a:prstGeom>
        </p:spPr>
      </p:pic>
      <p:sp>
        <p:nvSpPr>
          <p:cNvPr id="182" name="Footer Placeholder 181">
            <a:extLst>
              <a:ext uri="{FF2B5EF4-FFF2-40B4-BE49-F238E27FC236}">
                <a16:creationId xmlns:a16="http://schemas.microsoft.com/office/drawing/2014/main" id="{8BB1C063-9855-4E9A-936C-931C7C65E3C1}"/>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181" name="Date Placeholder 180">
            <a:extLst>
              <a:ext uri="{FF2B5EF4-FFF2-40B4-BE49-F238E27FC236}">
                <a16:creationId xmlns:a16="http://schemas.microsoft.com/office/drawing/2014/main" id="{374E17A0-656A-4A3F-B8F1-F9FF01F33E5C}"/>
              </a:ext>
            </a:extLst>
          </p:cNvPr>
          <p:cNvSpPr>
            <a:spLocks noGrp="1"/>
          </p:cNvSpPr>
          <p:nvPr>
            <p:ph type="dt" sz="half" idx="10"/>
          </p:nvPr>
        </p:nvSpPr>
        <p:spPr>
          <a:xfrm>
            <a:off x="7337102" y="6398878"/>
            <a:ext cx="4193908" cy="365125"/>
          </a:xfrm>
        </p:spPr>
        <p:txBody>
          <a:bodyPr/>
          <a:lstStyle/>
          <a:p>
            <a:r>
              <a:rPr lang="en-US" dirty="0"/>
              <a:t>2/7/20XX</a:t>
            </a:r>
          </a:p>
        </p:txBody>
      </p:sp>
      <p:sp>
        <p:nvSpPr>
          <p:cNvPr id="183" name="Slide Number Placeholder 182">
            <a:extLst>
              <a:ext uri="{FF2B5EF4-FFF2-40B4-BE49-F238E27FC236}">
                <a16:creationId xmlns:a16="http://schemas.microsoft.com/office/drawing/2014/main" id="{29707739-DA1E-4E29-A977-FC44841FF2DF}"/>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18</a:t>
            </a:fld>
            <a:endParaRPr lang="en-US" dirty="0"/>
          </a:p>
        </p:txBody>
      </p:sp>
    </p:spTree>
    <p:extLst>
      <p:ext uri="{BB962C8B-B14F-4D97-AF65-F5344CB8AC3E}">
        <p14:creationId xmlns:p14="http://schemas.microsoft.com/office/powerpoint/2010/main" val="5452845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D8101-4ED5-4D91-9EFA-B0E7C1EA6E26}"/>
              </a:ext>
            </a:extLst>
          </p:cNvPr>
          <p:cNvSpPr>
            <a:spLocks noGrp="1"/>
          </p:cNvSpPr>
          <p:nvPr>
            <p:ph type="title"/>
          </p:nvPr>
        </p:nvSpPr>
        <p:spPr>
          <a:xfrm>
            <a:off x="969264" y="2679192"/>
            <a:ext cx="4946904" cy="3273552"/>
          </a:xfrm>
        </p:spPr>
        <p:txBody>
          <a:bodyPr/>
          <a:lstStyle/>
          <a:p>
            <a:r>
              <a:rPr lang="en-US" dirty="0"/>
              <a:t>Topic two</a:t>
            </a:r>
          </a:p>
        </p:txBody>
      </p:sp>
      <p:sp>
        <p:nvSpPr>
          <p:cNvPr id="3" name="Subtitle 2">
            <a:extLst>
              <a:ext uri="{FF2B5EF4-FFF2-40B4-BE49-F238E27FC236}">
                <a16:creationId xmlns:a16="http://schemas.microsoft.com/office/drawing/2014/main" id="{B7D98F09-AA82-4443-B901-71F5DF765C10}"/>
              </a:ext>
            </a:extLst>
          </p:cNvPr>
          <p:cNvSpPr>
            <a:spLocks noGrp="1"/>
          </p:cNvSpPr>
          <p:nvPr>
            <p:ph type="subTitle" idx="1"/>
          </p:nvPr>
        </p:nvSpPr>
        <p:spPr>
          <a:xfrm>
            <a:off x="967750" y="975816"/>
            <a:ext cx="2979897" cy="1264340"/>
          </a:xfrm>
        </p:spPr>
        <p:txBody>
          <a:bodyPr/>
          <a:lstStyle/>
          <a:p>
            <a:r>
              <a:rPr lang="en-US" dirty="0"/>
              <a:t>Sustainability </a:t>
            </a:r>
          </a:p>
        </p:txBody>
      </p:sp>
      <p:pic>
        <p:nvPicPr>
          <p:cNvPr id="8" name="Picture Placeholder 7" descr="View of city buildings over the water from a track">
            <a:extLst>
              <a:ext uri="{FF2B5EF4-FFF2-40B4-BE49-F238E27FC236}">
                <a16:creationId xmlns:a16="http://schemas.microsoft.com/office/drawing/2014/main" id="{5A5996C8-9A00-4071-B24A-D1B22DDFAD6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3208292" y="3"/>
            <a:ext cx="8997356" cy="4581079"/>
          </a:xfrm>
        </p:spPr>
      </p:pic>
      <p:pic>
        <p:nvPicPr>
          <p:cNvPr id="10" name="Picture Placeholder 9" descr="View of city buildings over the water">
            <a:extLst>
              <a:ext uri="{FF2B5EF4-FFF2-40B4-BE49-F238E27FC236}">
                <a16:creationId xmlns:a16="http://schemas.microsoft.com/office/drawing/2014/main" id="{C2C517CC-DCFE-4E86-A4E5-F5BFD7BF69FF}"/>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7243070" y="883420"/>
            <a:ext cx="4948931" cy="5974580"/>
          </a:xfrm>
        </p:spPr>
      </p:pic>
      <p:pic>
        <p:nvPicPr>
          <p:cNvPr id="12" name="Picture Placeholder 11" descr="A picture containing glass buildings with reflection">
            <a:extLst>
              <a:ext uri="{FF2B5EF4-FFF2-40B4-BE49-F238E27FC236}">
                <a16:creationId xmlns:a16="http://schemas.microsoft.com/office/drawing/2014/main" id="{90D6ECDF-A0E4-4308-967E-8BAC3E85A4B7}"/>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a:ext>
            </a:extLst>
          </a:blip>
          <a:srcRect/>
          <a:stretch/>
        </p:blipFill>
        <p:spPr>
          <a:xfrm>
            <a:off x="4234997" y="4574265"/>
            <a:ext cx="5074516" cy="2298983"/>
          </a:xfrm>
        </p:spPr>
      </p:pic>
    </p:spTree>
    <p:extLst>
      <p:ext uri="{BB962C8B-B14F-4D97-AF65-F5344CB8AC3E}">
        <p14:creationId xmlns:p14="http://schemas.microsoft.com/office/powerpoint/2010/main" val="277072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15E37-3C95-4E35-8624-CC190CC12235}"/>
              </a:ext>
            </a:extLst>
          </p:cNvPr>
          <p:cNvSpPr>
            <a:spLocks noGrp="1"/>
          </p:cNvSpPr>
          <p:nvPr>
            <p:ph type="title"/>
          </p:nvPr>
        </p:nvSpPr>
        <p:spPr>
          <a:xfrm>
            <a:off x="680485" y="675167"/>
            <a:ext cx="3761862" cy="3055078"/>
          </a:xfrm>
        </p:spPr>
        <p:txBody>
          <a:bodyPr/>
          <a:lstStyle/>
          <a:p>
            <a:r>
              <a:rPr lang="en-US" dirty="0"/>
              <a:t>Agenda	</a:t>
            </a:r>
          </a:p>
        </p:txBody>
      </p:sp>
      <p:sp>
        <p:nvSpPr>
          <p:cNvPr id="3" name="Content Placeholder 2">
            <a:extLst>
              <a:ext uri="{FF2B5EF4-FFF2-40B4-BE49-F238E27FC236}">
                <a16:creationId xmlns:a16="http://schemas.microsoft.com/office/drawing/2014/main" id="{CF816715-277D-4042-B401-03CD007D7CDB}"/>
              </a:ext>
            </a:extLst>
          </p:cNvPr>
          <p:cNvSpPr>
            <a:spLocks noGrp="1"/>
          </p:cNvSpPr>
          <p:nvPr>
            <p:ph idx="1"/>
          </p:nvPr>
        </p:nvSpPr>
        <p:spPr>
          <a:xfrm>
            <a:off x="5167424" y="533400"/>
            <a:ext cx="3794512" cy="5797237"/>
          </a:xfrm>
        </p:spPr>
        <p:txBody>
          <a:bodyPr/>
          <a:lstStyle/>
          <a:p>
            <a:r>
              <a:rPr lang="en-US"/>
              <a:t>Theoretical </a:t>
            </a:r>
            <a:r>
              <a:rPr lang="en-US" dirty="0"/>
              <a:t>background of EDA</a:t>
            </a:r>
          </a:p>
          <a:p>
            <a:r>
              <a:rPr lang="en-US" dirty="0"/>
              <a:t>Sustainability</a:t>
            </a:r>
          </a:p>
          <a:p>
            <a:r>
              <a:rPr lang="en-US" dirty="0"/>
              <a:t>Practical example of EDA</a:t>
            </a:r>
          </a:p>
        </p:txBody>
      </p:sp>
      <p:pic>
        <p:nvPicPr>
          <p:cNvPr id="7" name="Picture Placeholder 6" descr="View of city buildings over the water">
            <a:extLst>
              <a:ext uri="{FF2B5EF4-FFF2-40B4-BE49-F238E27FC236}">
                <a16:creationId xmlns:a16="http://schemas.microsoft.com/office/drawing/2014/main" id="{4C61771D-5836-4E5C-A19A-3F15641B879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9531096" y="0"/>
            <a:ext cx="2660904" cy="3429000"/>
          </a:xfrm>
        </p:spPr>
      </p:pic>
      <p:pic>
        <p:nvPicPr>
          <p:cNvPr id="9" name="Picture Placeholder 8" descr="Background Graphic with lights">
            <a:extLst>
              <a:ext uri="{FF2B5EF4-FFF2-40B4-BE49-F238E27FC236}">
                <a16:creationId xmlns:a16="http://schemas.microsoft.com/office/drawing/2014/main" id="{51C83C9C-B18C-4D14-8539-EBB0422AB0F9}"/>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9531096" y="3383280"/>
            <a:ext cx="2660904" cy="3474720"/>
          </a:xfrm>
        </p:spPr>
      </p:pic>
      <p:sp>
        <p:nvSpPr>
          <p:cNvPr id="37" name="Slide Number Placeholder 36">
            <a:extLst>
              <a:ext uri="{FF2B5EF4-FFF2-40B4-BE49-F238E27FC236}">
                <a16:creationId xmlns:a16="http://schemas.microsoft.com/office/drawing/2014/main" id="{D3141030-4F7D-4526-B0FC-1EA787D5BF2D}"/>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2</a:t>
            </a:fld>
            <a:endParaRPr lang="en-US" dirty="0"/>
          </a:p>
        </p:txBody>
      </p:sp>
    </p:spTree>
    <p:extLst>
      <p:ext uri="{BB962C8B-B14F-4D97-AF65-F5344CB8AC3E}">
        <p14:creationId xmlns:p14="http://schemas.microsoft.com/office/powerpoint/2010/main" val="29762911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3B7DCE3-A62E-497E-8A96-DF8D1A4904FD}"/>
              </a:ext>
            </a:extLst>
          </p:cNvPr>
          <p:cNvSpPr>
            <a:spLocks noGrp="1"/>
          </p:cNvSpPr>
          <p:nvPr>
            <p:ph type="title"/>
          </p:nvPr>
        </p:nvSpPr>
        <p:spPr>
          <a:xfrm>
            <a:off x="1143000" y="533401"/>
            <a:ext cx="9906000" cy="1382156"/>
          </a:xfrm>
        </p:spPr>
        <p:txBody>
          <a:bodyPr/>
          <a:lstStyle/>
          <a:p>
            <a:r>
              <a:rPr lang="en-US" dirty="0"/>
              <a:t>sustainability</a:t>
            </a:r>
          </a:p>
        </p:txBody>
      </p:sp>
      <p:sp>
        <p:nvSpPr>
          <p:cNvPr id="4" name="Footer Placeholder 3">
            <a:extLst>
              <a:ext uri="{FF2B5EF4-FFF2-40B4-BE49-F238E27FC236}">
                <a16:creationId xmlns:a16="http://schemas.microsoft.com/office/drawing/2014/main" id="{B9FB3C1C-0A06-4533-8DA4-50514E5F9E9D}"/>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5" name="Date Placeholder 4">
            <a:extLst>
              <a:ext uri="{FF2B5EF4-FFF2-40B4-BE49-F238E27FC236}">
                <a16:creationId xmlns:a16="http://schemas.microsoft.com/office/drawing/2014/main" id="{581A4C2F-12B6-403A-AAD2-73AC2A19E01E}"/>
              </a:ext>
            </a:extLst>
          </p:cNvPr>
          <p:cNvSpPr>
            <a:spLocks noGrp="1"/>
          </p:cNvSpPr>
          <p:nvPr>
            <p:ph type="dt" sz="half" idx="10"/>
          </p:nvPr>
        </p:nvSpPr>
        <p:spPr>
          <a:xfrm>
            <a:off x="7337102" y="6398878"/>
            <a:ext cx="4193908" cy="365125"/>
          </a:xfrm>
        </p:spPr>
        <p:txBody>
          <a:bodyPr/>
          <a:lstStyle/>
          <a:p>
            <a:r>
              <a:rPr lang="en-US" dirty="0"/>
              <a:t>2/7/20XX</a:t>
            </a:r>
          </a:p>
        </p:txBody>
      </p:sp>
      <p:sp>
        <p:nvSpPr>
          <p:cNvPr id="6" name="Slide Number Placeholder 5">
            <a:extLst>
              <a:ext uri="{FF2B5EF4-FFF2-40B4-BE49-F238E27FC236}">
                <a16:creationId xmlns:a16="http://schemas.microsoft.com/office/drawing/2014/main" id="{F1D8EAF4-7E41-4FEA-B534-06CE08821DB2}"/>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20</a:t>
            </a:fld>
            <a:endParaRPr lang="en-US" dirty="0"/>
          </a:p>
        </p:txBody>
      </p:sp>
      <p:pic>
        <p:nvPicPr>
          <p:cNvPr id="8" name="Content Placeholder 7">
            <a:extLst>
              <a:ext uri="{FF2B5EF4-FFF2-40B4-BE49-F238E27FC236}">
                <a16:creationId xmlns:a16="http://schemas.microsoft.com/office/drawing/2014/main" id="{E6B627D1-8D87-15D9-1804-4493374D56E6}"/>
              </a:ext>
            </a:extLst>
          </p:cNvPr>
          <p:cNvPicPr>
            <a:picLocks noGrp="1" noChangeAspect="1"/>
          </p:cNvPicPr>
          <p:nvPr>
            <p:ph idx="1"/>
          </p:nvPr>
        </p:nvPicPr>
        <p:blipFill>
          <a:blip r:embed="rId2"/>
          <a:stretch>
            <a:fillRect/>
          </a:stretch>
        </p:blipFill>
        <p:spPr>
          <a:xfrm>
            <a:off x="154430" y="2111998"/>
            <a:ext cx="5743042" cy="3233120"/>
          </a:xfrm>
          <a:prstGeom prst="rect">
            <a:avLst/>
          </a:prstGeom>
        </p:spPr>
      </p:pic>
      <p:pic>
        <p:nvPicPr>
          <p:cNvPr id="11" name="Picture 10">
            <a:extLst>
              <a:ext uri="{FF2B5EF4-FFF2-40B4-BE49-F238E27FC236}">
                <a16:creationId xmlns:a16="http://schemas.microsoft.com/office/drawing/2014/main" id="{1ED06579-511C-3476-26FE-F026772C0C19}"/>
              </a:ext>
            </a:extLst>
          </p:cNvPr>
          <p:cNvPicPr>
            <a:picLocks noChangeAspect="1"/>
          </p:cNvPicPr>
          <p:nvPr/>
        </p:nvPicPr>
        <p:blipFill>
          <a:blip r:embed="rId3"/>
          <a:stretch>
            <a:fillRect/>
          </a:stretch>
        </p:blipFill>
        <p:spPr>
          <a:xfrm>
            <a:off x="6544945" y="1986915"/>
            <a:ext cx="4364807" cy="3821185"/>
          </a:xfrm>
          <a:prstGeom prst="rect">
            <a:avLst/>
          </a:prstGeom>
        </p:spPr>
      </p:pic>
      <p:cxnSp>
        <p:nvCxnSpPr>
          <p:cNvPr id="13" name="Straight Connector 12">
            <a:extLst>
              <a:ext uri="{FF2B5EF4-FFF2-40B4-BE49-F238E27FC236}">
                <a16:creationId xmlns:a16="http://schemas.microsoft.com/office/drawing/2014/main" id="{909FB11C-8AB0-809B-5282-9E265EDE76DB}"/>
              </a:ext>
            </a:extLst>
          </p:cNvPr>
          <p:cNvCxnSpPr/>
          <p:nvPr/>
        </p:nvCxnSpPr>
        <p:spPr>
          <a:xfrm>
            <a:off x="5905861" y="710376"/>
            <a:ext cx="0" cy="4756558"/>
          </a:xfrm>
          <a:prstGeom prst="line">
            <a:avLst/>
          </a:prstGeom>
        </p:spPr>
        <p:style>
          <a:lnRef idx="1">
            <a:schemeClr val="accent1"/>
          </a:lnRef>
          <a:fillRef idx="0">
            <a:schemeClr val="accent1"/>
          </a:fillRef>
          <a:effectRef idx="0">
            <a:schemeClr val="accent1"/>
          </a:effectRef>
          <a:fontRef idx="minor">
            <a:schemeClr val="tx1"/>
          </a:fontRef>
        </p:style>
      </p:cxnSp>
      <p:sp>
        <p:nvSpPr>
          <p:cNvPr id="14" name="Title 2">
            <a:extLst>
              <a:ext uri="{FF2B5EF4-FFF2-40B4-BE49-F238E27FC236}">
                <a16:creationId xmlns:a16="http://schemas.microsoft.com/office/drawing/2014/main" id="{996C2DF4-A7C4-ED3F-9AF3-8432F7CE6376}"/>
              </a:ext>
            </a:extLst>
          </p:cNvPr>
          <p:cNvSpPr txBox="1">
            <a:spLocks/>
          </p:cNvSpPr>
          <p:nvPr/>
        </p:nvSpPr>
        <p:spPr>
          <a:xfrm>
            <a:off x="5956752" y="533401"/>
            <a:ext cx="9906000" cy="13821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a:lstStyle>
          <a:p>
            <a:r>
              <a:rPr lang="en-US" dirty="0"/>
              <a:t>Environmental </a:t>
            </a:r>
          </a:p>
          <a:p>
            <a:r>
              <a:rPr lang="en-US" dirty="0"/>
              <a:t>data science</a:t>
            </a:r>
          </a:p>
        </p:txBody>
      </p:sp>
    </p:spTree>
    <p:extLst>
      <p:ext uri="{BB962C8B-B14F-4D97-AF65-F5344CB8AC3E}">
        <p14:creationId xmlns:p14="http://schemas.microsoft.com/office/powerpoint/2010/main" val="10309292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EE170-BA0B-8330-FFF5-4AAC693E92F5}"/>
              </a:ext>
            </a:extLst>
          </p:cNvPr>
          <p:cNvSpPr>
            <a:spLocks noGrp="1"/>
          </p:cNvSpPr>
          <p:nvPr>
            <p:ph type="title"/>
          </p:nvPr>
        </p:nvSpPr>
        <p:spPr/>
        <p:txBody>
          <a:bodyPr/>
          <a:lstStyle/>
          <a:p>
            <a:r>
              <a:rPr lang="en-US" dirty="0"/>
              <a:t>Merge eda &amp; sustainability</a:t>
            </a:r>
          </a:p>
        </p:txBody>
      </p:sp>
      <p:pic>
        <p:nvPicPr>
          <p:cNvPr id="7" name="Content Placeholder 6">
            <a:extLst>
              <a:ext uri="{FF2B5EF4-FFF2-40B4-BE49-F238E27FC236}">
                <a16:creationId xmlns:a16="http://schemas.microsoft.com/office/drawing/2014/main" id="{64757F79-FC44-255A-D02A-845811E14FE4}"/>
              </a:ext>
            </a:extLst>
          </p:cNvPr>
          <p:cNvPicPr>
            <a:picLocks noGrp="1" noChangeAspect="1"/>
          </p:cNvPicPr>
          <p:nvPr>
            <p:ph idx="1"/>
          </p:nvPr>
        </p:nvPicPr>
        <p:blipFill>
          <a:blip r:embed="rId2"/>
          <a:stretch>
            <a:fillRect/>
          </a:stretch>
        </p:blipFill>
        <p:spPr>
          <a:xfrm>
            <a:off x="3251963" y="2009775"/>
            <a:ext cx="5688074" cy="4024313"/>
          </a:xfrm>
          <a:prstGeom prst="rect">
            <a:avLst/>
          </a:prstGeom>
        </p:spPr>
      </p:pic>
      <p:sp>
        <p:nvSpPr>
          <p:cNvPr id="4" name="Footer Placeholder 3">
            <a:extLst>
              <a:ext uri="{FF2B5EF4-FFF2-40B4-BE49-F238E27FC236}">
                <a16:creationId xmlns:a16="http://schemas.microsoft.com/office/drawing/2014/main" id="{33BD7396-212D-4D6D-F535-5276539C63FB}"/>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7902E4FC-F5CA-344F-DDCF-27415E41455B}"/>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3E40D2A2-7EE0-1D37-90DA-994B585B494E}"/>
              </a:ext>
            </a:extLst>
          </p:cNvPr>
          <p:cNvSpPr>
            <a:spLocks noGrp="1"/>
          </p:cNvSpPr>
          <p:nvPr>
            <p:ph type="sldNum" sz="quarter" idx="12"/>
          </p:nvPr>
        </p:nvSpPr>
        <p:spPr/>
        <p:txBody>
          <a:bodyPr/>
          <a:lstStyle/>
          <a:p>
            <a:fld id="{312CC964-A50B-4C29-B4E4-2C30BB34CCF3}" type="slidenum">
              <a:rPr lang="en-US" smtClean="0"/>
              <a:t>21</a:t>
            </a:fld>
            <a:endParaRPr lang="en-US" dirty="0"/>
          </a:p>
        </p:txBody>
      </p:sp>
    </p:spTree>
    <p:extLst>
      <p:ext uri="{BB962C8B-B14F-4D97-AF65-F5344CB8AC3E}">
        <p14:creationId xmlns:p14="http://schemas.microsoft.com/office/powerpoint/2010/main" val="20331937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D8101-4ED5-4D91-9EFA-B0E7C1EA6E26}"/>
              </a:ext>
            </a:extLst>
          </p:cNvPr>
          <p:cNvSpPr>
            <a:spLocks noGrp="1"/>
          </p:cNvSpPr>
          <p:nvPr>
            <p:ph type="title"/>
          </p:nvPr>
        </p:nvSpPr>
        <p:spPr>
          <a:xfrm>
            <a:off x="969264" y="2679192"/>
            <a:ext cx="4946904" cy="3273552"/>
          </a:xfrm>
        </p:spPr>
        <p:txBody>
          <a:bodyPr/>
          <a:lstStyle/>
          <a:p>
            <a:r>
              <a:rPr lang="en-US" dirty="0"/>
              <a:t>Topic three</a:t>
            </a:r>
          </a:p>
        </p:txBody>
      </p:sp>
      <p:sp>
        <p:nvSpPr>
          <p:cNvPr id="3" name="Subtitle 2">
            <a:extLst>
              <a:ext uri="{FF2B5EF4-FFF2-40B4-BE49-F238E27FC236}">
                <a16:creationId xmlns:a16="http://schemas.microsoft.com/office/drawing/2014/main" id="{B7D98F09-AA82-4443-B901-71F5DF765C10}"/>
              </a:ext>
            </a:extLst>
          </p:cNvPr>
          <p:cNvSpPr>
            <a:spLocks noGrp="1"/>
          </p:cNvSpPr>
          <p:nvPr>
            <p:ph type="subTitle" idx="1"/>
          </p:nvPr>
        </p:nvSpPr>
        <p:spPr>
          <a:xfrm>
            <a:off x="967750" y="975816"/>
            <a:ext cx="2979897" cy="1264340"/>
          </a:xfrm>
        </p:spPr>
        <p:txBody>
          <a:bodyPr/>
          <a:lstStyle/>
          <a:p>
            <a:r>
              <a:rPr lang="en-US" dirty="0"/>
              <a:t>EDA Practical </a:t>
            </a:r>
          </a:p>
        </p:txBody>
      </p:sp>
      <p:pic>
        <p:nvPicPr>
          <p:cNvPr id="8" name="Picture Placeholder 7" descr="View of city buildings over the water from a track">
            <a:extLst>
              <a:ext uri="{FF2B5EF4-FFF2-40B4-BE49-F238E27FC236}">
                <a16:creationId xmlns:a16="http://schemas.microsoft.com/office/drawing/2014/main" id="{5A5996C8-9A00-4071-B24A-D1B22DDFAD6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3208292" y="3"/>
            <a:ext cx="8997356" cy="4581079"/>
          </a:xfrm>
        </p:spPr>
      </p:pic>
      <p:pic>
        <p:nvPicPr>
          <p:cNvPr id="10" name="Picture Placeholder 9" descr="View of city buildings over the water">
            <a:extLst>
              <a:ext uri="{FF2B5EF4-FFF2-40B4-BE49-F238E27FC236}">
                <a16:creationId xmlns:a16="http://schemas.microsoft.com/office/drawing/2014/main" id="{C2C517CC-DCFE-4E86-A4E5-F5BFD7BF69FF}"/>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7243070" y="883420"/>
            <a:ext cx="4948931" cy="5974580"/>
          </a:xfrm>
        </p:spPr>
      </p:pic>
      <p:pic>
        <p:nvPicPr>
          <p:cNvPr id="12" name="Picture Placeholder 11" descr="A picture containing glass buildings with reflection">
            <a:extLst>
              <a:ext uri="{FF2B5EF4-FFF2-40B4-BE49-F238E27FC236}">
                <a16:creationId xmlns:a16="http://schemas.microsoft.com/office/drawing/2014/main" id="{90D6ECDF-A0E4-4308-967E-8BAC3E85A4B7}"/>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a:ext>
            </a:extLst>
          </a:blip>
          <a:srcRect/>
          <a:stretch/>
        </p:blipFill>
        <p:spPr>
          <a:xfrm>
            <a:off x="4234997" y="4574265"/>
            <a:ext cx="5074516" cy="2298983"/>
          </a:xfrm>
        </p:spPr>
      </p:pic>
    </p:spTree>
    <p:extLst>
      <p:ext uri="{BB962C8B-B14F-4D97-AF65-F5344CB8AC3E}">
        <p14:creationId xmlns:p14="http://schemas.microsoft.com/office/powerpoint/2010/main" val="15400533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B0A3B-3756-45E8-1FBB-AF55EF321CAE}"/>
              </a:ext>
            </a:extLst>
          </p:cNvPr>
          <p:cNvSpPr>
            <a:spLocks noGrp="1"/>
          </p:cNvSpPr>
          <p:nvPr>
            <p:ph type="title"/>
          </p:nvPr>
        </p:nvSpPr>
        <p:spPr/>
        <p:txBody>
          <a:bodyPr/>
          <a:lstStyle/>
          <a:p>
            <a:r>
              <a:rPr lang="en-US" dirty="0"/>
              <a:t>General steps to take in </a:t>
            </a:r>
            <a:r>
              <a:rPr lang="en-US" dirty="0" err="1"/>
              <a:t>eda</a:t>
            </a:r>
            <a:endParaRPr lang="en-US" dirty="0"/>
          </a:p>
        </p:txBody>
      </p:sp>
      <p:sp>
        <p:nvSpPr>
          <p:cNvPr id="4" name="Footer Placeholder 3">
            <a:extLst>
              <a:ext uri="{FF2B5EF4-FFF2-40B4-BE49-F238E27FC236}">
                <a16:creationId xmlns:a16="http://schemas.microsoft.com/office/drawing/2014/main" id="{B6A6D1EB-E4F2-044A-35E8-2AC66F89D1A6}"/>
              </a:ext>
            </a:extLst>
          </p:cNvPr>
          <p:cNvSpPr>
            <a:spLocks noGrp="1"/>
          </p:cNvSpPr>
          <p:nvPr>
            <p:ph type="ftr" sz="quarter" idx="11"/>
          </p:nvPr>
        </p:nvSpPr>
        <p:spPr/>
        <p:txBody>
          <a:bodyPr/>
          <a:lstStyle/>
          <a:p>
            <a:r>
              <a:rPr lang="en-US"/>
              <a:t>Sample Footer Text</a:t>
            </a:r>
            <a:endParaRPr lang="en-US" dirty="0"/>
          </a:p>
        </p:txBody>
      </p:sp>
      <p:sp>
        <p:nvSpPr>
          <p:cNvPr id="5" name="Date Placeholder 4">
            <a:extLst>
              <a:ext uri="{FF2B5EF4-FFF2-40B4-BE49-F238E27FC236}">
                <a16:creationId xmlns:a16="http://schemas.microsoft.com/office/drawing/2014/main" id="{3B94F21B-0BCC-5AF1-3830-E64AE9DD2D81}"/>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674D6A85-2ABD-8085-D78C-A4AA5977D126}"/>
              </a:ext>
            </a:extLst>
          </p:cNvPr>
          <p:cNvSpPr>
            <a:spLocks noGrp="1"/>
          </p:cNvSpPr>
          <p:nvPr>
            <p:ph type="sldNum" sz="quarter" idx="12"/>
          </p:nvPr>
        </p:nvSpPr>
        <p:spPr/>
        <p:txBody>
          <a:bodyPr/>
          <a:lstStyle/>
          <a:p>
            <a:fld id="{312CC964-A50B-4C29-B4E4-2C30BB34CCF3}" type="slidenum">
              <a:rPr lang="en-US" smtClean="0"/>
              <a:t>23</a:t>
            </a:fld>
            <a:endParaRPr lang="en-US" dirty="0"/>
          </a:p>
        </p:txBody>
      </p:sp>
      <p:sp>
        <p:nvSpPr>
          <p:cNvPr id="10" name="Rectangle: Rounded Corners 9">
            <a:extLst>
              <a:ext uri="{FF2B5EF4-FFF2-40B4-BE49-F238E27FC236}">
                <a16:creationId xmlns:a16="http://schemas.microsoft.com/office/drawing/2014/main" id="{CD997398-F352-5B36-CF8A-CAC8E9688BDE}"/>
              </a:ext>
            </a:extLst>
          </p:cNvPr>
          <p:cNvSpPr/>
          <p:nvPr/>
        </p:nvSpPr>
        <p:spPr>
          <a:xfrm>
            <a:off x="589523" y="1532141"/>
            <a:ext cx="2601620" cy="52318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Step 1:</a:t>
            </a:r>
          </a:p>
          <a:p>
            <a:pPr marL="285750" indent="-285750">
              <a:buFont typeface="Arial" panose="020B0604020202020204" pitchFamily="34" charset="0"/>
              <a:buChar char="•"/>
            </a:pPr>
            <a:r>
              <a:rPr lang="en-US" dirty="0"/>
              <a:t>Connect your data &amp; get an overview</a:t>
            </a:r>
          </a:p>
          <a:p>
            <a:pPr marL="285750" indent="-285750">
              <a:buFont typeface="Arial" panose="020B0604020202020204" pitchFamily="34" charset="0"/>
              <a:buChar char="•"/>
            </a:pPr>
            <a:r>
              <a:rPr lang="en-US" dirty="0"/>
              <a:t>Start with the ETL </a:t>
            </a:r>
          </a:p>
          <a:p>
            <a:pPr marL="285750" indent="-285750">
              <a:buFont typeface="Arial" panose="020B0604020202020204" pitchFamily="34" charset="0"/>
              <a:buChar char="•"/>
            </a:pPr>
            <a:r>
              <a:rPr lang="en-US" dirty="0"/>
              <a:t>Understand what are you dealing with </a:t>
            </a:r>
          </a:p>
          <a:p>
            <a:pPr marL="285750" indent="-285750">
              <a:buFont typeface="Arial" panose="020B0604020202020204" pitchFamily="34" charset="0"/>
              <a:buChar char="•"/>
            </a:pPr>
            <a:r>
              <a:rPr lang="en-US" dirty="0"/>
              <a:t>Gain an initial understanding of your data</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11" name="Rectangle: Rounded Corners 10">
            <a:extLst>
              <a:ext uri="{FF2B5EF4-FFF2-40B4-BE49-F238E27FC236}">
                <a16:creationId xmlns:a16="http://schemas.microsoft.com/office/drawing/2014/main" id="{506EAA99-FB12-E5A4-BA46-A19CF8C80B25}"/>
              </a:ext>
            </a:extLst>
          </p:cNvPr>
          <p:cNvSpPr/>
          <p:nvPr/>
        </p:nvSpPr>
        <p:spPr>
          <a:xfrm>
            <a:off x="9162382" y="1611679"/>
            <a:ext cx="2601620" cy="51346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Step 4:</a:t>
            </a:r>
          </a:p>
          <a:p>
            <a:pPr marL="285750" indent="-285750">
              <a:buFont typeface="Arial" panose="020B0604020202020204" pitchFamily="34" charset="0"/>
              <a:buChar char="•"/>
            </a:pPr>
            <a:r>
              <a:rPr lang="en-US" dirty="0"/>
              <a:t>Hypothesis </a:t>
            </a:r>
          </a:p>
          <a:p>
            <a:pPr marL="285750" indent="-285750">
              <a:buFont typeface="Arial" panose="020B0604020202020204" pitchFamily="34" charset="0"/>
              <a:buChar char="•"/>
            </a:pPr>
            <a:r>
              <a:rPr lang="en-US" dirty="0"/>
              <a:t>Start asking what questions do you want to solve or dig deeper into </a:t>
            </a:r>
          </a:p>
          <a:p>
            <a:pPr marL="285750" indent="-285750">
              <a:buFont typeface="Arial" panose="020B0604020202020204" pitchFamily="34" charset="0"/>
              <a:buChar char="•"/>
            </a:pPr>
            <a:r>
              <a:rPr lang="en-US" dirty="0"/>
              <a:t>What problem are you trying to solve </a:t>
            </a:r>
          </a:p>
          <a:p>
            <a:pPr marL="285750" indent="-285750">
              <a:buFont typeface="Arial" panose="020B0604020202020204" pitchFamily="34" charset="0"/>
              <a:buChar char="•"/>
            </a:pPr>
            <a:r>
              <a:rPr lang="en-US" dirty="0"/>
              <a:t>How can the data answer your questions</a:t>
            </a:r>
          </a:p>
          <a:p>
            <a:pPr marL="285750" indent="-285750" algn="ctr">
              <a:buFont typeface="Arial" panose="020B0604020202020204" pitchFamily="34" charset="0"/>
              <a:buChar char="•"/>
            </a:pPr>
            <a:endParaRPr lang="en-US" dirty="0"/>
          </a:p>
          <a:p>
            <a:pPr marL="285750" indent="-285750" algn="ctr">
              <a:buFont typeface="Arial" panose="020B0604020202020204" pitchFamily="34" charset="0"/>
              <a:buChar char="•"/>
            </a:pPr>
            <a:endParaRPr lang="en-US" dirty="0"/>
          </a:p>
          <a:p>
            <a:pPr marL="285750" indent="-285750" algn="ctr">
              <a:buFont typeface="Arial" panose="020B0604020202020204" pitchFamily="34" charset="0"/>
              <a:buChar char="•"/>
            </a:pPr>
            <a:endParaRPr lang="en-US" dirty="0"/>
          </a:p>
          <a:p>
            <a:pPr marL="285750" indent="-285750" algn="ctr">
              <a:buFont typeface="Arial" panose="020B0604020202020204" pitchFamily="34" charset="0"/>
              <a:buChar char="•"/>
            </a:pPr>
            <a:endParaRPr lang="en-US" dirty="0"/>
          </a:p>
          <a:p>
            <a:pPr marL="285750" indent="-285750" algn="ctr">
              <a:buFont typeface="Arial" panose="020B0604020202020204" pitchFamily="34" charset="0"/>
              <a:buChar char="•"/>
            </a:pPr>
            <a:endParaRPr lang="en-US" dirty="0"/>
          </a:p>
          <a:p>
            <a:pPr marL="285750" indent="-285750" algn="ctr">
              <a:buFont typeface="Arial" panose="020B0604020202020204" pitchFamily="34" charset="0"/>
              <a:buChar char="•"/>
            </a:pPr>
            <a:endParaRPr lang="en-US" dirty="0"/>
          </a:p>
          <a:p>
            <a:pPr marL="285750" indent="-285750" algn="ctr">
              <a:buFont typeface="Arial" panose="020B0604020202020204" pitchFamily="34" charset="0"/>
              <a:buChar char="•"/>
            </a:pPr>
            <a:endParaRPr lang="en-US" dirty="0"/>
          </a:p>
        </p:txBody>
      </p:sp>
      <p:sp>
        <p:nvSpPr>
          <p:cNvPr id="12" name="Rectangle: Rounded Corners 11">
            <a:extLst>
              <a:ext uri="{FF2B5EF4-FFF2-40B4-BE49-F238E27FC236}">
                <a16:creationId xmlns:a16="http://schemas.microsoft.com/office/drawing/2014/main" id="{25B5D63E-BC06-9812-E4E0-04AFF85355FD}"/>
              </a:ext>
            </a:extLst>
          </p:cNvPr>
          <p:cNvSpPr/>
          <p:nvPr/>
        </p:nvSpPr>
        <p:spPr>
          <a:xfrm>
            <a:off x="6328381" y="1611679"/>
            <a:ext cx="2601620" cy="51346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a:p>
            <a:pPr algn="ctr"/>
            <a:endParaRPr lang="en-US" b="1" dirty="0"/>
          </a:p>
          <a:p>
            <a:pPr algn="ctr"/>
            <a:r>
              <a:rPr lang="en-US" b="1" dirty="0"/>
              <a:t>Step 3:</a:t>
            </a:r>
          </a:p>
          <a:p>
            <a:pPr marL="285750" indent="-285750">
              <a:buFont typeface="Arial" panose="020B0604020202020204" pitchFamily="34" charset="0"/>
              <a:buChar char="•"/>
            </a:pPr>
            <a:r>
              <a:rPr lang="en-US" dirty="0"/>
              <a:t>Feature understanding</a:t>
            </a:r>
          </a:p>
          <a:p>
            <a:pPr marL="285750" indent="-285750">
              <a:buFont typeface="Arial" panose="020B0604020202020204" pitchFamily="34" charset="0"/>
              <a:buChar char="•"/>
            </a:pPr>
            <a:r>
              <a:rPr lang="en-US" dirty="0"/>
              <a:t>Feature engineering &amp; feature selection </a:t>
            </a:r>
          </a:p>
          <a:p>
            <a:pPr marL="285750" indent="-285750">
              <a:buFont typeface="Arial" panose="020B0604020202020204" pitchFamily="34" charset="0"/>
              <a:buChar char="•"/>
            </a:pPr>
            <a:r>
              <a:rPr lang="en-US" dirty="0"/>
              <a:t>Plot correlation graphs to understand which features would be best to use </a:t>
            </a:r>
          </a:p>
          <a:p>
            <a:pPr marL="285750" indent="-285750">
              <a:buFont typeface="Arial" panose="020B0604020202020204" pitchFamily="34" charset="0"/>
              <a:buChar char="•"/>
            </a:pPr>
            <a:r>
              <a:rPr lang="en-US" dirty="0"/>
              <a:t>Create new features where necessary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lgn="ctr">
              <a:buFont typeface="Arial" panose="020B0604020202020204" pitchFamily="34" charset="0"/>
              <a:buChar char="•"/>
            </a:pPr>
            <a:endParaRPr lang="en-US" dirty="0"/>
          </a:p>
        </p:txBody>
      </p:sp>
      <p:sp>
        <p:nvSpPr>
          <p:cNvPr id="13" name="Rectangle: Rounded Corners 12">
            <a:extLst>
              <a:ext uri="{FF2B5EF4-FFF2-40B4-BE49-F238E27FC236}">
                <a16:creationId xmlns:a16="http://schemas.microsoft.com/office/drawing/2014/main" id="{D7D9E2AB-0FC2-2CCD-8133-F5F6277B104B}"/>
              </a:ext>
            </a:extLst>
          </p:cNvPr>
          <p:cNvSpPr/>
          <p:nvPr/>
        </p:nvSpPr>
        <p:spPr>
          <a:xfrm>
            <a:off x="3494380" y="1568092"/>
            <a:ext cx="2601620" cy="51782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Step 2:</a:t>
            </a:r>
          </a:p>
          <a:p>
            <a:pPr marL="285750" indent="-285750">
              <a:buFont typeface="Arial" panose="020B0604020202020204" pitchFamily="34" charset="0"/>
              <a:buChar char="•"/>
            </a:pPr>
            <a:r>
              <a:rPr lang="en-US" dirty="0"/>
              <a:t>Work on data preparation </a:t>
            </a:r>
          </a:p>
          <a:p>
            <a:pPr marL="285750" indent="-285750">
              <a:buFont typeface="Arial" panose="020B0604020202020204" pitchFamily="34" charset="0"/>
              <a:buChar char="•"/>
            </a:pPr>
            <a:r>
              <a:rPr lang="en-US" dirty="0"/>
              <a:t>Identify duplicate values / columns</a:t>
            </a:r>
          </a:p>
          <a:p>
            <a:pPr marL="285750" indent="-285750">
              <a:buFont typeface="Arial" panose="020B0604020202020204" pitchFamily="34" charset="0"/>
              <a:buChar char="•"/>
            </a:pPr>
            <a:r>
              <a:rPr lang="en-US" dirty="0"/>
              <a:t>Deal with nulls &amp; </a:t>
            </a:r>
            <a:r>
              <a:rPr lang="en-US" dirty="0" err="1"/>
              <a:t>na’s</a:t>
            </a:r>
            <a:endParaRPr lang="en-US" dirty="0"/>
          </a:p>
          <a:p>
            <a:pPr marL="285750" indent="-285750">
              <a:buFont typeface="Arial" panose="020B0604020202020204" pitchFamily="34" charset="0"/>
              <a:buChar char="•"/>
            </a:pPr>
            <a:r>
              <a:rPr lang="en-US" dirty="0"/>
              <a:t>Rename columns where appropriate</a:t>
            </a:r>
          </a:p>
          <a:p>
            <a:pPr marL="285750" indent="-285750">
              <a:buFont typeface="Arial" panose="020B0604020202020204" pitchFamily="34" charset="0"/>
              <a:buChar char="•"/>
            </a:pPr>
            <a:r>
              <a:rPr lang="en-US" dirty="0"/>
              <a:t>Drop irrelevant rows or columns </a:t>
            </a:r>
          </a:p>
          <a:p>
            <a:pPr marL="285750" indent="-285750">
              <a:buFont typeface="Arial" panose="020B0604020202020204" pitchFamily="34" charset="0"/>
              <a:buChar char="•"/>
            </a:pPr>
            <a:r>
              <a:rPr lang="en-US" dirty="0"/>
              <a:t>Plot data to gain an understanding </a:t>
            </a:r>
          </a:p>
          <a:p>
            <a:pPr marL="285750" indent="-285750">
              <a:buFont typeface="Arial" panose="020B0604020202020204" pitchFamily="34" charset="0"/>
              <a:buChar char="•"/>
            </a:pPr>
            <a:r>
              <a:rPr lang="en-US" dirty="0"/>
              <a:t>Start with feature selection</a:t>
            </a:r>
          </a:p>
          <a:p>
            <a:pPr marL="285750" indent="-285750">
              <a:buFont typeface="Arial" panose="020B0604020202020204" pitchFamily="34" charset="0"/>
              <a:buChar char="•"/>
            </a:pPr>
            <a:r>
              <a:rPr lang="en-US" dirty="0"/>
              <a:t>Get your data into the format you want to work with</a:t>
            </a:r>
          </a:p>
        </p:txBody>
      </p:sp>
    </p:spTree>
    <p:extLst>
      <p:ext uri="{BB962C8B-B14F-4D97-AF65-F5344CB8AC3E}">
        <p14:creationId xmlns:p14="http://schemas.microsoft.com/office/powerpoint/2010/main" val="7897642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3B7DCE3-A62E-497E-8A96-DF8D1A4904FD}"/>
              </a:ext>
            </a:extLst>
          </p:cNvPr>
          <p:cNvSpPr>
            <a:spLocks noGrp="1"/>
          </p:cNvSpPr>
          <p:nvPr>
            <p:ph type="title"/>
          </p:nvPr>
        </p:nvSpPr>
        <p:spPr>
          <a:xfrm>
            <a:off x="1143000" y="533401"/>
            <a:ext cx="9906000" cy="1382156"/>
          </a:xfrm>
        </p:spPr>
        <p:txBody>
          <a:bodyPr/>
          <a:lstStyle/>
          <a:p>
            <a:r>
              <a:rPr lang="en-US" dirty="0"/>
              <a:t>python</a:t>
            </a:r>
          </a:p>
        </p:txBody>
      </p:sp>
      <p:sp>
        <p:nvSpPr>
          <p:cNvPr id="4" name="Footer Placeholder 3">
            <a:extLst>
              <a:ext uri="{FF2B5EF4-FFF2-40B4-BE49-F238E27FC236}">
                <a16:creationId xmlns:a16="http://schemas.microsoft.com/office/drawing/2014/main" id="{B9FB3C1C-0A06-4533-8DA4-50514E5F9E9D}"/>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5" name="Date Placeholder 4">
            <a:extLst>
              <a:ext uri="{FF2B5EF4-FFF2-40B4-BE49-F238E27FC236}">
                <a16:creationId xmlns:a16="http://schemas.microsoft.com/office/drawing/2014/main" id="{581A4C2F-12B6-403A-AAD2-73AC2A19E01E}"/>
              </a:ext>
            </a:extLst>
          </p:cNvPr>
          <p:cNvSpPr>
            <a:spLocks noGrp="1"/>
          </p:cNvSpPr>
          <p:nvPr>
            <p:ph type="dt" sz="half" idx="10"/>
          </p:nvPr>
        </p:nvSpPr>
        <p:spPr>
          <a:xfrm>
            <a:off x="7337102" y="6398878"/>
            <a:ext cx="4193908" cy="365125"/>
          </a:xfrm>
        </p:spPr>
        <p:txBody>
          <a:bodyPr/>
          <a:lstStyle/>
          <a:p>
            <a:r>
              <a:rPr lang="en-US" dirty="0"/>
              <a:t>2/7/20XX</a:t>
            </a:r>
          </a:p>
        </p:txBody>
      </p:sp>
      <p:sp>
        <p:nvSpPr>
          <p:cNvPr id="6" name="Slide Number Placeholder 5">
            <a:extLst>
              <a:ext uri="{FF2B5EF4-FFF2-40B4-BE49-F238E27FC236}">
                <a16:creationId xmlns:a16="http://schemas.microsoft.com/office/drawing/2014/main" id="{F1D8EAF4-7E41-4FEA-B534-06CE08821DB2}"/>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24</a:t>
            </a:fld>
            <a:endParaRPr lang="en-US" dirty="0"/>
          </a:p>
        </p:txBody>
      </p:sp>
      <p:sp>
        <p:nvSpPr>
          <p:cNvPr id="9" name="Flowchart: Process 8">
            <a:extLst>
              <a:ext uri="{FF2B5EF4-FFF2-40B4-BE49-F238E27FC236}">
                <a16:creationId xmlns:a16="http://schemas.microsoft.com/office/drawing/2014/main" id="{A45EA603-E6F5-19C6-E30B-569A5BB290A5}"/>
              </a:ext>
            </a:extLst>
          </p:cNvPr>
          <p:cNvSpPr/>
          <p:nvPr/>
        </p:nvSpPr>
        <p:spPr>
          <a:xfrm>
            <a:off x="1147244" y="1598713"/>
            <a:ext cx="4637015" cy="197499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lowchart: Process 9">
            <a:extLst>
              <a:ext uri="{FF2B5EF4-FFF2-40B4-BE49-F238E27FC236}">
                <a16:creationId xmlns:a16="http://schemas.microsoft.com/office/drawing/2014/main" id="{35044A6A-787B-6398-4951-629B577668D6}"/>
              </a:ext>
            </a:extLst>
          </p:cNvPr>
          <p:cNvSpPr/>
          <p:nvPr/>
        </p:nvSpPr>
        <p:spPr>
          <a:xfrm>
            <a:off x="1147244" y="3573710"/>
            <a:ext cx="4637015" cy="1974996"/>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lowchart: Process 10">
            <a:extLst>
              <a:ext uri="{FF2B5EF4-FFF2-40B4-BE49-F238E27FC236}">
                <a16:creationId xmlns:a16="http://schemas.microsoft.com/office/drawing/2014/main" id="{8855A84F-2440-E3C0-1458-18F3D481E8E0}"/>
              </a:ext>
            </a:extLst>
          </p:cNvPr>
          <p:cNvSpPr/>
          <p:nvPr/>
        </p:nvSpPr>
        <p:spPr>
          <a:xfrm>
            <a:off x="5784259" y="1598714"/>
            <a:ext cx="4637015" cy="1974996"/>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lowchart: Process 11">
            <a:extLst>
              <a:ext uri="{FF2B5EF4-FFF2-40B4-BE49-F238E27FC236}">
                <a16:creationId xmlns:a16="http://schemas.microsoft.com/office/drawing/2014/main" id="{37B49452-AF42-48DA-350D-FF0D5D8F4AC1}"/>
              </a:ext>
            </a:extLst>
          </p:cNvPr>
          <p:cNvSpPr/>
          <p:nvPr/>
        </p:nvSpPr>
        <p:spPr>
          <a:xfrm>
            <a:off x="5788501" y="3573710"/>
            <a:ext cx="4637015" cy="1974996"/>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0FF569E7-DAFB-1EA8-4943-E51C2DF1113A}"/>
              </a:ext>
            </a:extLst>
          </p:cNvPr>
          <p:cNvSpPr txBox="1"/>
          <p:nvPr/>
        </p:nvSpPr>
        <p:spPr>
          <a:xfrm>
            <a:off x="1247899" y="1717463"/>
            <a:ext cx="4683179" cy="2862322"/>
          </a:xfrm>
          <a:prstGeom prst="rect">
            <a:avLst/>
          </a:prstGeom>
          <a:noFill/>
        </p:spPr>
        <p:txBody>
          <a:bodyPr wrap="square" rtlCol="0">
            <a:spAutoFit/>
          </a:bodyPr>
          <a:lstStyle/>
          <a:p>
            <a:r>
              <a:rPr lang="en-US" b="1" dirty="0">
                <a:solidFill>
                  <a:schemeClr val="bg1"/>
                </a:solidFill>
              </a:rPr>
              <a:t>Analyze data</a:t>
            </a:r>
          </a:p>
          <a:p>
            <a:r>
              <a:rPr lang="en-US" b="1" dirty="0">
                <a:solidFill>
                  <a:schemeClr val="bg1"/>
                </a:solidFill>
              </a:rPr>
              <a:t>- Data cleaning / data prep</a:t>
            </a:r>
          </a:p>
          <a:p>
            <a:pPr marL="285750" indent="-285750">
              <a:buFontTx/>
              <a:buChar char="-"/>
            </a:pPr>
            <a:r>
              <a:rPr lang="en-US" dirty="0">
                <a:solidFill>
                  <a:schemeClr val="bg1"/>
                </a:solidFill>
              </a:rPr>
              <a:t>Handle missing values</a:t>
            </a:r>
          </a:p>
          <a:p>
            <a:pPr marL="285750" indent="-285750">
              <a:buFontTx/>
              <a:buChar char="-"/>
            </a:pPr>
            <a:r>
              <a:rPr lang="en-US" dirty="0">
                <a:solidFill>
                  <a:schemeClr val="bg1"/>
                </a:solidFill>
              </a:rPr>
              <a:t>Duplicates</a:t>
            </a:r>
          </a:p>
          <a:p>
            <a:pPr marL="285750" indent="-285750">
              <a:buFontTx/>
              <a:buChar char="-"/>
            </a:pPr>
            <a:r>
              <a:rPr lang="en-US" dirty="0">
                <a:solidFill>
                  <a:schemeClr val="bg1"/>
                </a:solidFill>
              </a:rPr>
              <a:t>Detect patterns</a:t>
            </a:r>
          </a:p>
          <a:p>
            <a:pPr marL="285750" indent="-285750">
              <a:buFontTx/>
              <a:buChar char="-"/>
            </a:pPr>
            <a:r>
              <a:rPr lang="en-US" dirty="0">
                <a:solidFill>
                  <a:schemeClr val="bg1"/>
                </a:solidFill>
              </a:rPr>
              <a:t>Deep Dive into the data</a:t>
            </a:r>
          </a:p>
          <a:p>
            <a:endParaRPr lang="en-US" dirty="0">
              <a:solidFill>
                <a:schemeClr val="bg1"/>
              </a:solidFill>
            </a:endParaRPr>
          </a:p>
          <a:p>
            <a:endParaRPr lang="en-US" dirty="0">
              <a:solidFill>
                <a:schemeClr val="bg1"/>
              </a:solidFill>
            </a:endParaRPr>
          </a:p>
          <a:p>
            <a:r>
              <a:rPr lang="en-US" dirty="0">
                <a:solidFill>
                  <a:schemeClr val="bg1"/>
                </a:solidFill>
              </a:rPr>
              <a:t> </a:t>
            </a:r>
          </a:p>
          <a:p>
            <a:r>
              <a:rPr lang="en-US" dirty="0">
                <a:solidFill>
                  <a:schemeClr val="bg1"/>
                </a:solidFill>
              </a:rPr>
              <a:t> </a:t>
            </a:r>
          </a:p>
        </p:txBody>
      </p:sp>
      <p:sp>
        <p:nvSpPr>
          <p:cNvPr id="14" name="TextBox 13">
            <a:extLst>
              <a:ext uri="{FF2B5EF4-FFF2-40B4-BE49-F238E27FC236}">
                <a16:creationId xmlns:a16="http://schemas.microsoft.com/office/drawing/2014/main" id="{911CB391-86C3-1C55-153C-2DA9C5DB38EB}"/>
              </a:ext>
            </a:extLst>
          </p:cNvPr>
          <p:cNvSpPr txBox="1"/>
          <p:nvPr/>
        </p:nvSpPr>
        <p:spPr>
          <a:xfrm>
            <a:off x="5907996" y="1706221"/>
            <a:ext cx="3607266" cy="1754326"/>
          </a:xfrm>
          <a:prstGeom prst="rect">
            <a:avLst/>
          </a:prstGeom>
          <a:noFill/>
        </p:spPr>
        <p:txBody>
          <a:bodyPr wrap="square" rtlCol="0">
            <a:spAutoFit/>
          </a:bodyPr>
          <a:lstStyle/>
          <a:p>
            <a:r>
              <a:rPr lang="en-US" b="1" dirty="0">
                <a:solidFill>
                  <a:schemeClr val="bg1"/>
                </a:solidFill>
              </a:rPr>
              <a:t>Data Viz</a:t>
            </a:r>
          </a:p>
          <a:p>
            <a:pPr marL="285750" indent="-285750">
              <a:buFontTx/>
              <a:buChar char="-"/>
            </a:pPr>
            <a:r>
              <a:rPr lang="en-US" dirty="0">
                <a:solidFill>
                  <a:schemeClr val="bg1"/>
                </a:solidFill>
              </a:rPr>
              <a:t>Dealing with outliers (boxplot), plotting data in a histogram, scatter plot, etc.</a:t>
            </a:r>
          </a:p>
          <a:p>
            <a:pPr marL="285750" indent="-285750">
              <a:buFontTx/>
              <a:buChar char="-"/>
            </a:pPr>
            <a:r>
              <a:rPr lang="en-US" dirty="0">
                <a:solidFill>
                  <a:schemeClr val="bg1"/>
                </a:solidFill>
              </a:rPr>
              <a:t>- Correlation between different variables through a heatmap</a:t>
            </a:r>
          </a:p>
        </p:txBody>
      </p:sp>
      <p:sp>
        <p:nvSpPr>
          <p:cNvPr id="15" name="TextBox 14">
            <a:extLst>
              <a:ext uri="{FF2B5EF4-FFF2-40B4-BE49-F238E27FC236}">
                <a16:creationId xmlns:a16="http://schemas.microsoft.com/office/drawing/2014/main" id="{55580928-8659-3ACA-7DCD-E0149E3BED3A}"/>
              </a:ext>
            </a:extLst>
          </p:cNvPr>
          <p:cNvSpPr txBox="1"/>
          <p:nvPr/>
        </p:nvSpPr>
        <p:spPr>
          <a:xfrm>
            <a:off x="1298197" y="3777551"/>
            <a:ext cx="3607266" cy="646331"/>
          </a:xfrm>
          <a:prstGeom prst="rect">
            <a:avLst/>
          </a:prstGeom>
          <a:noFill/>
        </p:spPr>
        <p:txBody>
          <a:bodyPr wrap="square" rtlCol="0">
            <a:spAutoFit/>
          </a:bodyPr>
          <a:lstStyle/>
          <a:p>
            <a:r>
              <a:rPr lang="en-US" b="1" dirty="0">
                <a:solidFill>
                  <a:schemeClr val="bg1"/>
                </a:solidFill>
              </a:rPr>
              <a:t>Modelling</a:t>
            </a:r>
          </a:p>
          <a:p>
            <a:r>
              <a:rPr lang="en-US" dirty="0">
                <a:solidFill>
                  <a:schemeClr val="bg1"/>
                </a:solidFill>
              </a:rPr>
              <a:t>- To apply a desired model to the data </a:t>
            </a:r>
          </a:p>
        </p:txBody>
      </p:sp>
      <p:sp>
        <p:nvSpPr>
          <p:cNvPr id="16" name="TextBox 15">
            <a:extLst>
              <a:ext uri="{FF2B5EF4-FFF2-40B4-BE49-F238E27FC236}">
                <a16:creationId xmlns:a16="http://schemas.microsoft.com/office/drawing/2014/main" id="{400CBBE0-BDE8-DCCA-DA9E-175406051856}"/>
              </a:ext>
            </a:extLst>
          </p:cNvPr>
          <p:cNvSpPr txBox="1"/>
          <p:nvPr/>
        </p:nvSpPr>
        <p:spPr>
          <a:xfrm>
            <a:off x="5907996" y="3610538"/>
            <a:ext cx="3607266" cy="923330"/>
          </a:xfrm>
          <a:prstGeom prst="rect">
            <a:avLst/>
          </a:prstGeom>
          <a:noFill/>
        </p:spPr>
        <p:txBody>
          <a:bodyPr wrap="square" rtlCol="0">
            <a:spAutoFit/>
          </a:bodyPr>
          <a:lstStyle/>
          <a:p>
            <a:r>
              <a:rPr lang="en-US" b="1" dirty="0">
                <a:solidFill>
                  <a:schemeClr val="bg1"/>
                </a:solidFill>
              </a:rPr>
              <a:t>Outcome</a:t>
            </a:r>
          </a:p>
          <a:p>
            <a:r>
              <a:rPr lang="en-US" dirty="0">
                <a:solidFill>
                  <a:schemeClr val="bg1"/>
                </a:solidFill>
              </a:rPr>
              <a:t>- Share with stakeholders the outcome &amp; actions to move forward </a:t>
            </a:r>
          </a:p>
        </p:txBody>
      </p:sp>
    </p:spTree>
    <p:extLst>
      <p:ext uri="{BB962C8B-B14F-4D97-AF65-F5344CB8AC3E}">
        <p14:creationId xmlns:p14="http://schemas.microsoft.com/office/powerpoint/2010/main" val="17237904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8AABD-5424-5771-F841-494037A5560B}"/>
              </a:ext>
            </a:extLst>
          </p:cNvPr>
          <p:cNvSpPr>
            <a:spLocks noGrp="1"/>
          </p:cNvSpPr>
          <p:nvPr>
            <p:ph type="title"/>
          </p:nvPr>
        </p:nvSpPr>
        <p:spPr/>
        <p:txBody>
          <a:bodyPr/>
          <a:lstStyle/>
          <a:p>
            <a:r>
              <a:rPr lang="en-US" dirty="0"/>
              <a:t>Commands in Python</a:t>
            </a:r>
          </a:p>
        </p:txBody>
      </p:sp>
      <p:sp>
        <p:nvSpPr>
          <p:cNvPr id="3" name="Content Placeholder 2">
            <a:extLst>
              <a:ext uri="{FF2B5EF4-FFF2-40B4-BE49-F238E27FC236}">
                <a16:creationId xmlns:a16="http://schemas.microsoft.com/office/drawing/2014/main" id="{277270AC-87DB-85B1-6546-AF90A0A9C6E1}"/>
              </a:ext>
            </a:extLst>
          </p:cNvPr>
          <p:cNvSpPr>
            <a:spLocks noGrp="1"/>
          </p:cNvSpPr>
          <p:nvPr>
            <p:ph idx="1"/>
          </p:nvPr>
        </p:nvSpPr>
        <p:spPr>
          <a:xfrm>
            <a:off x="1143000" y="1474236"/>
            <a:ext cx="5052528" cy="5141167"/>
          </a:xfrm>
        </p:spPr>
        <p:txBody>
          <a:bodyPr>
            <a:normAutofit/>
          </a:bodyPr>
          <a:lstStyle/>
          <a:p>
            <a:r>
              <a:rPr lang="en-US" dirty="0">
                <a:solidFill>
                  <a:schemeClr val="tx1"/>
                </a:solidFill>
              </a:rPr>
              <a:t>Run commands: </a:t>
            </a:r>
          </a:p>
          <a:p>
            <a:r>
              <a:rPr lang="en-US" dirty="0">
                <a:solidFill>
                  <a:schemeClr val="tx1"/>
                </a:solidFill>
              </a:rPr>
              <a:t>df.info(), </a:t>
            </a:r>
          </a:p>
          <a:p>
            <a:r>
              <a:rPr lang="en-US" dirty="0" err="1">
                <a:solidFill>
                  <a:schemeClr val="tx1"/>
                </a:solidFill>
              </a:rPr>
              <a:t>df.head</a:t>
            </a:r>
            <a:r>
              <a:rPr lang="en-US" dirty="0">
                <a:solidFill>
                  <a:schemeClr val="tx1"/>
                </a:solidFill>
              </a:rPr>
              <a:t>(), </a:t>
            </a:r>
          </a:p>
          <a:p>
            <a:r>
              <a:rPr lang="en-US" dirty="0" err="1">
                <a:solidFill>
                  <a:schemeClr val="tx1"/>
                </a:solidFill>
              </a:rPr>
              <a:t>df.tail</a:t>
            </a:r>
            <a:r>
              <a:rPr lang="en-US" dirty="0">
                <a:solidFill>
                  <a:schemeClr val="tx1"/>
                </a:solidFill>
              </a:rPr>
              <a:t>(), </a:t>
            </a:r>
          </a:p>
          <a:p>
            <a:r>
              <a:rPr lang="en-US" dirty="0" err="1">
                <a:solidFill>
                  <a:schemeClr val="tx1"/>
                </a:solidFill>
              </a:rPr>
              <a:t>df.describe</a:t>
            </a:r>
            <a:r>
              <a:rPr lang="en-US" dirty="0">
                <a:solidFill>
                  <a:schemeClr val="tx1"/>
                </a:solidFill>
              </a:rPr>
              <a:t>(), </a:t>
            </a:r>
          </a:p>
          <a:p>
            <a:r>
              <a:rPr lang="en-US" dirty="0" err="1">
                <a:solidFill>
                  <a:schemeClr val="tx1"/>
                </a:solidFill>
              </a:rPr>
              <a:t>df.dtypes</a:t>
            </a:r>
            <a:r>
              <a:rPr lang="en-US" dirty="0">
                <a:solidFill>
                  <a:schemeClr val="tx1"/>
                </a:solidFill>
              </a:rPr>
              <a:t>, </a:t>
            </a:r>
          </a:p>
          <a:p>
            <a:r>
              <a:rPr lang="en-US" dirty="0" err="1">
                <a:solidFill>
                  <a:schemeClr val="tx1"/>
                </a:solidFill>
              </a:rPr>
              <a:t>df.shape</a:t>
            </a:r>
            <a:r>
              <a:rPr lang="en-US" dirty="0">
                <a:solidFill>
                  <a:schemeClr val="tx1"/>
                </a:solidFill>
              </a:rPr>
              <a:t>(), </a:t>
            </a:r>
          </a:p>
          <a:p>
            <a:r>
              <a:rPr lang="en-US" dirty="0" err="1">
                <a:solidFill>
                  <a:schemeClr val="tx1"/>
                </a:solidFill>
              </a:rPr>
              <a:t>df.isnull</a:t>
            </a:r>
            <a:r>
              <a:rPr lang="en-US" dirty="0">
                <a:solidFill>
                  <a:schemeClr val="tx1"/>
                </a:solidFill>
              </a:rPr>
              <a:t>().sum(), </a:t>
            </a:r>
          </a:p>
          <a:p>
            <a:r>
              <a:rPr lang="en-US" dirty="0" err="1">
                <a:solidFill>
                  <a:schemeClr val="tx1"/>
                </a:solidFill>
              </a:rPr>
              <a:t>df.isna</a:t>
            </a:r>
            <a:r>
              <a:rPr lang="en-US" dirty="0">
                <a:solidFill>
                  <a:schemeClr val="tx1"/>
                </a:solidFill>
              </a:rPr>
              <a:t>  ().sum(), </a:t>
            </a:r>
          </a:p>
          <a:p>
            <a:r>
              <a:rPr lang="en-US" dirty="0" err="1">
                <a:solidFill>
                  <a:schemeClr val="tx1"/>
                </a:solidFill>
              </a:rPr>
              <a:t>df.value_counts</a:t>
            </a:r>
            <a:r>
              <a:rPr lang="en-US" dirty="0">
                <a:solidFill>
                  <a:schemeClr val="tx1"/>
                </a:solidFill>
              </a:rPr>
              <a:t>(), </a:t>
            </a:r>
          </a:p>
          <a:p>
            <a:endParaRPr lang="en-US" dirty="0"/>
          </a:p>
        </p:txBody>
      </p:sp>
      <p:sp>
        <p:nvSpPr>
          <p:cNvPr id="4" name="Footer Placeholder 3">
            <a:extLst>
              <a:ext uri="{FF2B5EF4-FFF2-40B4-BE49-F238E27FC236}">
                <a16:creationId xmlns:a16="http://schemas.microsoft.com/office/drawing/2014/main" id="{E650CCD1-6CCD-CCD8-19EE-AC7020B24DB7}"/>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29B46603-EEB1-6054-F8A2-190394BA7EF8}"/>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71ED6F9A-4CAE-AB0C-9844-E57C480401C4}"/>
              </a:ext>
            </a:extLst>
          </p:cNvPr>
          <p:cNvSpPr>
            <a:spLocks noGrp="1"/>
          </p:cNvSpPr>
          <p:nvPr>
            <p:ph type="sldNum" sz="quarter" idx="12"/>
          </p:nvPr>
        </p:nvSpPr>
        <p:spPr/>
        <p:txBody>
          <a:bodyPr/>
          <a:lstStyle/>
          <a:p>
            <a:fld id="{312CC964-A50B-4C29-B4E4-2C30BB34CCF3}" type="slidenum">
              <a:rPr lang="en-US" smtClean="0"/>
              <a:t>25</a:t>
            </a:fld>
            <a:endParaRPr lang="en-US" dirty="0"/>
          </a:p>
        </p:txBody>
      </p:sp>
      <p:sp>
        <p:nvSpPr>
          <p:cNvPr id="8" name="TextBox 7">
            <a:extLst>
              <a:ext uri="{FF2B5EF4-FFF2-40B4-BE49-F238E27FC236}">
                <a16:creationId xmlns:a16="http://schemas.microsoft.com/office/drawing/2014/main" id="{D31E3C20-69A5-F0B3-1BD8-4E5E9EE87FBE}"/>
              </a:ext>
            </a:extLst>
          </p:cNvPr>
          <p:cNvSpPr txBox="1"/>
          <p:nvPr/>
        </p:nvSpPr>
        <p:spPr>
          <a:xfrm>
            <a:off x="4837921" y="1486219"/>
            <a:ext cx="5506617" cy="4442242"/>
          </a:xfrm>
          <a:prstGeom prst="rect">
            <a:avLst/>
          </a:prstGeom>
          <a:noFill/>
        </p:spPr>
        <p:txBody>
          <a:bodyPr wrap="square">
            <a:spAutoFit/>
          </a:bodyPr>
          <a:lstStyle/>
          <a:p>
            <a:pPr marL="228600" indent="-228600">
              <a:spcBef>
                <a:spcPts val="1000"/>
              </a:spcBef>
              <a:buSzPct val="80000"/>
            </a:pPr>
            <a:r>
              <a:rPr lang="en-US" sz="2400" dirty="0" err="1"/>
              <a:t>df.columns</a:t>
            </a:r>
            <a:r>
              <a:rPr lang="en-US" sz="2400" dirty="0"/>
              <a:t>(), </a:t>
            </a:r>
          </a:p>
          <a:p>
            <a:pPr marL="228600" indent="-228600">
              <a:spcBef>
                <a:spcPts val="1000"/>
              </a:spcBef>
              <a:buSzPct val="80000"/>
            </a:pPr>
            <a:r>
              <a:rPr lang="en-US" sz="2400" dirty="0" err="1"/>
              <a:t>df.isna</a:t>
            </a:r>
            <a:r>
              <a:rPr lang="en-US" sz="2400" dirty="0"/>
              <a:t>().any(), </a:t>
            </a:r>
          </a:p>
          <a:p>
            <a:pPr marL="228600" indent="-228600">
              <a:spcBef>
                <a:spcPts val="1000"/>
              </a:spcBef>
              <a:buSzPct val="80000"/>
            </a:pPr>
            <a:r>
              <a:rPr lang="en-US" sz="2400" dirty="0" err="1"/>
              <a:t>df</a:t>
            </a:r>
            <a:r>
              <a:rPr lang="en-US" sz="2400" dirty="0"/>
              <a:t>[‘column name‘].count, </a:t>
            </a:r>
          </a:p>
          <a:p>
            <a:pPr marL="228600" indent="-228600">
              <a:spcBef>
                <a:spcPts val="1000"/>
              </a:spcBef>
              <a:buSzPct val="80000"/>
            </a:pPr>
            <a:r>
              <a:rPr lang="en-US" sz="2400" dirty="0" err="1"/>
              <a:t>df</a:t>
            </a:r>
            <a:r>
              <a:rPr lang="en-US" sz="2400" dirty="0"/>
              <a:t>[‘column name’].unique(), </a:t>
            </a:r>
          </a:p>
          <a:p>
            <a:pPr marL="228600" indent="-228600">
              <a:spcBef>
                <a:spcPts val="1000"/>
              </a:spcBef>
              <a:buSzPct val="80000"/>
            </a:pPr>
            <a:r>
              <a:rPr lang="en-US" sz="2400" dirty="0" err="1"/>
              <a:t>df</a:t>
            </a:r>
            <a:r>
              <a:rPr lang="en-US" sz="2400" dirty="0"/>
              <a:t>[‘column name'].</a:t>
            </a:r>
            <a:r>
              <a:rPr lang="en-US" sz="2400" dirty="0" err="1"/>
              <a:t>value_counts</a:t>
            </a:r>
            <a:r>
              <a:rPr lang="en-US" sz="2400" dirty="0"/>
              <a:t>().</a:t>
            </a:r>
            <a:r>
              <a:rPr lang="en-US" sz="2400" dirty="0" err="1"/>
              <a:t>idxmax</a:t>
            </a:r>
            <a:r>
              <a:rPr lang="en-US" sz="2400" dirty="0"/>
              <a:t>(), </a:t>
            </a:r>
          </a:p>
          <a:p>
            <a:pPr marL="228600" indent="-228600">
              <a:spcBef>
                <a:spcPts val="1000"/>
              </a:spcBef>
              <a:buSzPct val="80000"/>
            </a:pPr>
            <a:r>
              <a:rPr lang="en-US" sz="2400" dirty="0" err="1"/>
              <a:t>df</a:t>
            </a:r>
            <a:r>
              <a:rPr lang="en-US" sz="2400" dirty="0"/>
              <a:t>[‘column name'].</a:t>
            </a:r>
            <a:r>
              <a:rPr lang="en-US" sz="2400" dirty="0" err="1"/>
              <a:t>value_counts</a:t>
            </a:r>
            <a:r>
              <a:rPr lang="en-US" sz="2400" dirty="0"/>
              <a:t>().</a:t>
            </a:r>
            <a:r>
              <a:rPr lang="en-US" sz="2400" dirty="0" err="1"/>
              <a:t>idxmin</a:t>
            </a:r>
            <a:r>
              <a:rPr lang="en-US" sz="2400" dirty="0"/>
              <a:t>(), </a:t>
            </a:r>
          </a:p>
          <a:p>
            <a:pPr marL="228600" indent="-228600">
              <a:spcBef>
                <a:spcPts val="1000"/>
              </a:spcBef>
              <a:buSzPct val="80000"/>
            </a:pPr>
            <a:r>
              <a:rPr lang="en-US" sz="2400" dirty="0" err="1"/>
              <a:t>data.iloc</a:t>
            </a:r>
            <a:r>
              <a:rPr lang="en-US" sz="2400" dirty="0"/>
              <a:t>[data[‘column name’].</a:t>
            </a:r>
            <a:r>
              <a:rPr lang="en-US" sz="2400" dirty="0" err="1"/>
              <a:t>idxmax</a:t>
            </a:r>
            <a:r>
              <a:rPr lang="en-US" sz="2400" dirty="0"/>
              <a:t>()], </a:t>
            </a:r>
          </a:p>
          <a:p>
            <a:pPr marL="228600" indent="-228600">
              <a:spcBef>
                <a:spcPts val="1000"/>
              </a:spcBef>
              <a:buSzPct val="80000"/>
            </a:pPr>
            <a:r>
              <a:rPr lang="en-US" sz="2400" dirty="0" err="1"/>
              <a:t>data.iloc</a:t>
            </a:r>
            <a:r>
              <a:rPr lang="en-US" sz="2400" dirty="0"/>
              <a:t>[data[‘column name’].</a:t>
            </a:r>
            <a:r>
              <a:rPr lang="en-US" sz="2400" dirty="0" err="1"/>
              <a:t>idxmin</a:t>
            </a:r>
            <a:r>
              <a:rPr lang="en-US" sz="2400" dirty="0"/>
              <a:t>()], </a:t>
            </a:r>
          </a:p>
          <a:p>
            <a:pPr marL="228600" indent="-228600">
              <a:spcBef>
                <a:spcPts val="1000"/>
              </a:spcBef>
              <a:buSzPct val="80000"/>
            </a:pPr>
            <a:r>
              <a:rPr lang="en-US" sz="2400" dirty="0" err="1"/>
              <a:t>df.drop</a:t>
            </a:r>
            <a:r>
              <a:rPr lang="en-US" sz="2400" dirty="0"/>
              <a:t>() </a:t>
            </a:r>
          </a:p>
        </p:txBody>
      </p:sp>
    </p:spTree>
    <p:extLst>
      <p:ext uri="{BB962C8B-B14F-4D97-AF65-F5344CB8AC3E}">
        <p14:creationId xmlns:p14="http://schemas.microsoft.com/office/powerpoint/2010/main" val="35668633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8AABD-5424-5771-F841-494037A5560B}"/>
              </a:ext>
            </a:extLst>
          </p:cNvPr>
          <p:cNvSpPr>
            <a:spLocks noGrp="1"/>
          </p:cNvSpPr>
          <p:nvPr>
            <p:ph type="title"/>
          </p:nvPr>
        </p:nvSpPr>
        <p:spPr/>
        <p:txBody>
          <a:bodyPr/>
          <a:lstStyle/>
          <a:p>
            <a:r>
              <a:rPr lang="en-US" dirty="0"/>
              <a:t>Commands in Python</a:t>
            </a:r>
          </a:p>
        </p:txBody>
      </p:sp>
      <p:sp>
        <p:nvSpPr>
          <p:cNvPr id="3" name="Content Placeholder 2">
            <a:extLst>
              <a:ext uri="{FF2B5EF4-FFF2-40B4-BE49-F238E27FC236}">
                <a16:creationId xmlns:a16="http://schemas.microsoft.com/office/drawing/2014/main" id="{277270AC-87DB-85B1-6546-AF90A0A9C6E1}"/>
              </a:ext>
            </a:extLst>
          </p:cNvPr>
          <p:cNvSpPr>
            <a:spLocks noGrp="1"/>
          </p:cNvSpPr>
          <p:nvPr>
            <p:ph idx="1"/>
          </p:nvPr>
        </p:nvSpPr>
        <p:spPr>
          <a:xfrm>
            <a:off x="1143000" y="1474236"/>
            <a:ext cx="5052528" cy="5141167"/>
          </a:xfrm>
        </p:spPr>
        <p:txBody>
          <a:bodyPr>
            <a:normAutofit/>
          </a:bodyPr>
          <a:lstStyle/>
          <a:p>
            <a:r>
              <a:rPr lang="en-US" dirty="0">
                <a:solidFill>
                  <a:schemeClr val="tx1"/>
                </a:solidFill>
              </a:rPr>
              <a:t>Run commands: </a:t>
            </a:r>
          </a:p>
          <a:p>
            <a:r>
              <a:rPr lang="en-US" dirty="0" err="1">
                <a:solidFill>
                  <a:schemeClr val="tx1"/>
                </a:solidFill>
              </a:rPr>
              <a:t>df</a:t>
            </a:r>
            <a:r>
              <a:rPr lang="en-US" dirty="0">
                <a:solidFill>
                  <a:schemeClr val="tx1"/>
                </a:solidFill>
              </a:rPr>
              <a:t>.[column name].</a:t>
            </a:r>
            <a:r>
              <a:rPr lang="en-US" dirty="0" err="1">
                <a:solidFill>
                  <a:schemeClr val="tx1"/>
                </a:solidFill>
              </a:rPr>
              <a:t>value_counts</a:t>
            </a:r>
            <a:r>
              <a:rPr lang="en-US" dirty="0">
                <a:solidFill>
                  <a:schemeClr val="tx1"/>
                </a:solidFill>
              </a:rPr>
              <a:t>()</a:t>
            </a:r>
          </a:p>
          <a:p>
            <a:r>
              <a:rPr lang="en-US" dirty="0">
                <a:solidFill>
                  <a:schemeClr val="tx1"/>
                </a:solidFill>
              </a:rPr>
              <a:t>.head()</a:t>
            </a:r>
          </a:p>
          <a:p>
            <a:r>
              <a:rPr lang="en-US" dirty="0">
                <a:solidFill>
                  <a:schemeClr val="tx1"/>
                </a:solidFill>
              </a:rPr>
              <a:t>.plot( kind = ‘bar’)</a:t>
            </a:r>
          </a:p>
          <a:p>
            <a:endParaRPr lang="en-US" dirty="0"/>
          </a:p>
          <a:p>
            <a:r>
              <a:rPr lang="en-US" dirty="0">
                <a:solidFill>
                  <a:schemeClr val="tx1"/>
                </a:solidFill>
              </a:rPr>
              <a:t>Plot: df1 = </a:t>
            </a:r>
            <a:r>
              <a:rPr lang="en-US" dirty="0" err="1">
                <a:solidFill>
                  <a:schemeClr val="tx1"/>
                </a:solidFill>
              </a:rPr>
              <a:t>df.column_name.value_counts</a:t>
            </a:r>
            <a:r>
              <a:rPr lang="en-US" dirty="0">
                <a:solidFill>
                  <a:schemeClr val="tx1"/>
                </a:solidFill>
              </a:rPr>
              <a:t>()</a:t>
            </a:r>
          </a:p>
          <a:p>
            <a:r>
              <a:rPr lang="en-US" dirty="0">
                <a:solidFill>
                  <a:schemeClr val="tx1"/>
                </a:solidFill>
              </a:rPr>
              <a:t>	     </a:t>
            </a:r>
            <a:r>
              <a:rPr lang="en-US" dirty="0" err="1">
                <a:solidFill>
                  <a:schemeClr val="tx1"/>
                </a:solidFill>
              </a:rPr>
              <a:t>sns.barplot</a:t>
            </a:r>
            <a:r>
              <a:rPr lang="en-US" dirty="0">
                <a:solidFill>
                  <a:schemeClr val="tx1"/>
                </a:solidFill>
              </a:rPr>
              <a:t>( y = df1.index, x = data1)</a:t>
            </a:r>
          </a:p>
          <a:p>
            <a:endParaRPr lang="en-US" dirty="0">
              <a:solidFill>
                <a:schemeClr val="tx1"/>
              </a:solidFill>
            </a:endParaRPr>
          </a:p>
          <a:p>
            <a:r>
              <a:rPr lang="en-US" dirty="0" err="1">
                <a:solidFill>
                  <a:schemeClr val="tx1"/>
                </a:solidFill>
              </a:rPr>
              <a:t>df</a:t>
            </a:r>
            <a:r>
              <a:rPr lang="en-US" dirty="0">
                <a:solidFill>
                  <a:schemeClr val="tx1"/>
                </a:solidFill>
              </a:rPr>
              <a:t>.[‘column name’].plot(kind =‘hist’) </a:t>
            </a:r>
            <a:endParaRPr lang="en-US" dirty="0"/>
          </a:p>
        </p:txBody>
      </p:sp>
      <p:sp>
        <p:nvSpPr>
          <p:cNvPr id="4" name="Footer Placeholder 3">
            <a:extLst>
              <a:ext uri="{FF2B5EF4-FFF2-40B4-BE49-F238E27FC236}">
                <a16:creationId xmlns:a16="http://schemas.microsoft.com/office/drawing/2014/main" id="{E650CCD1-6CCD-CCD8-19EE-AC7020B24DB7}"/>
              </a:ext>
            </a:extLst>
          </p:cNvPr>
          <p:cNvSpPr>
            <a:spLocks noGrp="1"/>
          </p:cNvSpPr>
          <p:nvPr>
            <p:ph type="ftr" sz="quarter" idx="11"/>
          </p:nvPr>
        </p:nvSpPr>
        <p:spPr/>
        <p:txBody>
          <a:bodyPr/>
          <a:lstStyle/>
          <a:p>
            <a:r>
              <a:rPr lang="en-US" dirty="0"/>
              <a:t>Sample Footer Text</a:t>
            </a:r>
          </a:p>
        </p:txBody>
      </p:sp>
      <p:sp>
        <p:nvSpPr>
          <p:cNvPr id="5" name="Date Placeholder 4">
            <a:extLst>
              <a:ext uri="{FF2B5EF4-FFF2-40B4-BE49-F238E27FC236}">
                <a16:creationId xmlns:a16="http://schemas.microsoft.com/office/drawing/2014/main" id="{29B46603-EEB1-6054-F8A2-190394BA7EF8}"/>
              </a:ext>
            </a:extLst>
          </p:cNvPr>
          <p:cNvSpPr>
            <a:spLocks noGrp="1"/>
          </p:cNvSpPr>
          <p:nvPr>
            <p:ph type="dt" sz="half" idx="10"/>
          </p:nvPr>
        </p:nvSpPr>
        <p:spPr/>
        <p:txBody>
          <a:bodyPr/>
          <a:lstStyle/>
          <a:p>
            <a:r>
              <a:rPr lang="en-US" dirty="0"/>
              <a:t>2/7/20XX</a:t>
            </a:r>
          </a:p>
        </p:txBody>
      </p:sp>
      <p:sp>
        <p:nvSpPr>
          <p:cNvPr id="6" name="Slide Number Placeholder 5">
            <a:extLst>
              <a:ext uri="{FF2B5EF4-FFF2-40B4-BE49-F238E27FC236}">
                <a16:creationId xmlns:a16="http://schemas.microsoft.com/office/drawing/2014/main" id="{71ED6F9A-4CAE-AB0C-9844-E57C480401C4}"/>
              </a:ext>
            </a:extLst>
          </p:cNvPr>
          <p:cNvSpPr>
            <a:spLocks noGrp="1"/>
          </p:cNvSpPr>
          <p:nvPr>
            <p:ph type="sldNum" sz="quarter" idx="12"/>
          </p:nvPr>
        </p:nvSpPr>
        <p:spPr/>
        <p:txBody>
          <a:bodyPr/>
          <a:lstStyle/>
          <a:p>
            <a:fld id="{312CC964-A50B-4C29-B4E4-2C30BB34CCF3}" type="slidenum">
              <a:rPr lang="en-US" smtClean="0"/>
              <a:t>26</a:t>
            </a:fld>
            <a:endParaRPr lang="en-US" dirty="0"/>
          </a:p>
        </p:txBody>
      </p:sp>
    </p:spTree>
    <p:extLst>
      <p:ext uri="{BB962C8B-B14F-4D97-AF65-F5344CB8AC3E}">
        <p14:creationId xmlns:p14="http://schemas.microsoft.com/office/powerpoint/2010/main" val="39492043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3B7DCE3-A62E-497E-8A96-DF8D1A4904FD}"/>
              </a:ext>
            </a:extLst>
          </p:cNvPr>
          <p:cNvSpPr>
            <a:spLocks noGrp="1"/>
          </p:cNvSpPr>
          <p:nvPr>
            <p:ph type="title"/>
          </p:nvPr>
        </p:nvSpPr>
        <p:spPr>
          <a:xfrm>
            <a:off x="1143000" y="533401"/>
            <a:ext cx="9906000" cy="1382156"/>
          </a:xfrm>
        </p:spPr>
        <p:txBody>
          <a:bodyPr/>
          <a:lstStyle/>
          <a:p>
            <a:r>
              <a:rPr lang="en-US" dirty="0"/>
              <a:t>python</a:t>
            </a:r>
          </a:p>
        </p:txBody>
      </p:sp>
      <p:sp>
        <p:nvSpPr>
          <p:cNvPr id="4" name="Footer Placeholder 3">
            <a:extLst>
              <a:ext uri="{FF2B5EF4-FFF2-40B4-BE49-F238E27FC236}">
                <a16:creationId xmlns:a16="http://schemas.microsoft.com/office/drawing/2014/main" id="{B9FB3C1C-0A06-4533-8DA4-50514E5F9E9D}"/>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5" name="Date Placeholder 4">
            <a:extLst>
              <a:ext uri="{FF2B5EF4-FFF2-40B4-BE49-F238E27FC236}">
                <a16:creationId xmlns:a16="http://schemas.microsoft.com/office/drawing/2014/main" id="{581A4C2F-12B6-403A-AAD2-73AC2A19E01E}"/>
              </a:ext>
            </a:extLst>
          </p:cNvPr>
          <p:cNvSpPr>
            <a:spLocks noGrp="1"/>
          </p:cNvSpPr>
          <p:nvPr>
            <p:ph type="dt" sz="half" idx="10"/>
          </p:nvPr>
        </p:nvSpPr>
        <p:spPr>
          <a:xfrm>
            <a:off x="7337102" y="6398878"/>
            <a:ext cx="4193908" cy="365125"/>
          </a:xfrm>
        </p:spPr>
        <p:txBody>
          <a:bodyPr/>
          <a:lstStyle/>
          <a:p>
            <a:r>
              <a:rPr lang="en-US" dirty="0"/>
              <a:t>2/7/20XX</a:t>
            </a:r>
          </a:p>
        </p:txBody>
      </p:sp>
      <p:sp>
        <p:nvSpPr>
          <p:cNvPr id="6" name="Slide Number Placeholder 5">
            <a:extLst>
              <a:ext uri="{FF2B5EF4-FFF2-40B4-BE49-F238E27FC236}">
                <a16:creationId xmlns:a16="http://schemas.microsoft.com/office/drawing/2014/main" id="{F1D8EAF4-7E41-4FEA-B534-06CE08821DB2}"/>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27</a:t>
            </a:fld>
            <a:endParaRPr lang="en-US" dirty="0"/>
          </a:p>
        </p:txBody>
      </p:sp>
      <p:sp>
        <p:nvSpPr>
          <p:cNvPr id="2" name="Content Placeholder 2">
            <a:extLst>
              <a:ext uri="{FF2B5EF4-FFF2-40B4-BE49-F238E27FC236}">
                <a16:creationId xmlns:a16="http://schemas.microsoft.com/office/drawing/2014/main" id="{687C3377-55FE-8E8B-2757-C00E565171EE}"/>
              </a:ext>
            </a:extLst>
          </p:cNvPr>
          <p:cNvSpPr>
            <a:spLocks noGrp="1"/>
          </p:cNvSpPr>
          <p:nvPr>
            <p:ph idx="1"/>
          </p:nvPr>
        </p:nvSpPr>
        <p:spPr>
          <a:xfrm>
            <a:off x="1143000" y="2009775"/>
            <a:ext cx="9906000" cy="4024312"/>
          </a:xfrm>
        </p:spPr>
        <p:txBody>
          <a:bodyPr/>
          <a:lstStyle/>
          <a:p>
            <a:r>
              <a:rPr lang="en-US" dirty="0"/>
              <a:t>Descriptive analytics is a helpful way to deep dive into the characteristics of the data &amp; to get a quick summary of what is in it. This can be done through df.describe(). You will get the basic statistical analysis such as count, mean, min, max etc.  </a:t>
            </a:r>
          </a:p>
          <a:p>
            <a:endParaRPr lang="en-US" dirty="0"/>
          </a:p>
        </p:txBody>
      </p:sp>
    </p:spTree>
    <p:extLst>
      <p:ext uri="{BB962C8B-B14F-4D97-AF65-F5344CB8AC3E}">
        <p14:creationId xmlns:p14="http://schemas.microsoft.com/office/powerpoint/2010/main" val="3444281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D8101-4ED5-4D91-9EFA-B0E7C1EA6E26}"/>
              </a:ext>
            </a:extLst>
          </p:cNvPr>
          <p:cNvSpPr>
            <a:spLocks noGrp="1"/>
          </p:cNvSpPr>
          <p:nvPr>
            <p:ph type="title"/>
          </p:nvPr>
        </p:nvSpPr>
        <p:spPr>
          <a:xfrm>
            <a:off x="969264" y="2679192"/>
            <a:ext cx="4946904" cy="3273552"/>
          </a:xfrm>
        </p:spPr>
        <p:txBody>
          <a:bodyPr/>
          <a:lstStyle/>
          <a:p>
            <a:r>
              <a:rPr lang="en-US" dirty="0"/>
              <a:t>Topic four</a:t>
            </a:r>
          </a:p>
        </p:txBody>
      </p:sp>
      <p:sp>
        <p:nvSpPr>
          <p:cNvPr id="3" name="Subtitle 2">
            <a:extLst>
              <a:ext uri="{FF2B5EF4-FFF2-40B4-BE49-F238E27FC236}">
                <a16:creationId xmlns:a16="http://schemas.microsoft.com/office/drawing/2014/main" id="{B7D98F09-AA82-4443-B901-71F5DF765C10}"/>
              </a:ext>
            </a:extLst>
          </p:cNvPr>
          <p:cNvSpPr>
            <a:spLocks noGrp="1"/>
          </p:cNvSpPr>
          <p:nvPr>
            <p:ph type="subTitle" idx="1"/>
          </p:nvPr>
        </p:nvSpPr>
        <p:spPr>
          <a:xfrm>
            <a:off x="967750" y="975816"/>
            <a:ext cx="2979897" cy="1264340"/>
          </a:xfrm>
        </p:spPr>
        <p:txBody>
          <a:bodyPr/>
          <a:lstStyle/>
          <a:p>
            <a:r>
              <a:rPr lang="en-US" dirty="0"/>
              <a:t>The role of data in Design Making</a:t>
            </a:r>
          </a:p>
        </p:txBody>
      </p:sp>
      <p:pic>
        <p:nvPicPr>
          <p:cNvPr id="8" name="Picture Placeholder 7" descr="View of city buildings over the water from a track">
            <a:extLst>
              <a:ext uri="{FF2B5EF4-FFF2-40B4-BE49-F238E27FC236}">
                <a16:creationId xmlns:a16="http://schemas.microsoft.com/office/drawing/2014/main" id="{5A5996C8-9A00-4071-B24A-D1B22DDFAD6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3208292" y="3"/>
            <a:ext cx="8997356" cy="4581079"/>
          </a:xfrm>
        </p:spPr>
      </p:pic>
      <p:pic>
        <p:nvPicPr>
          <p:cNvPr id="10" name="Picture Placeholder 9" descr="View of city buildings over the water">
            <a:extLst>
              <a:ext uri="{FF2B5EF4-FFF2-40B4-BE49-F238E27FC236}">
                <a16:creationId xmlns:a16="http://schemas.microsoft.com/office/drawing/2014/main" id="{C2C517CC-DCFE-4E86-A4E5-F5BFD7BF69FF}"/>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7243070" y="883420"/>
            <a:ext cx="4948931" cy="5974580"/>
          </a:xfrm>
        </p:spPr>
      </p:pic>
      <p:pic>
        <p:nvPicPr>
          <p:cNvPr id="12" name="Picture Placeholder 11" descr="A picture containing glass buildings with reflection">
            <a:extLst>
              <a:ext uri="{FF2B5EF4-FFF2-40B4-BE49-F238E27FC236}">
                <a16:creationId xmlns:a16="http://schemas.microsoft.com/office/drawing/2014/main" id="{90D6ECDF-A0E4-4308-967E-8BAC3E85A4B7}"/>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a:ext>
            </a:extLst>
          </a:blip>
          <a:srcRect/>
          <a:stretch/>
        </p:blipFill>
        <p:spPr>
          <a:xfrm>
            <a:off x="4234997" y="4574265"/>
            <a:ext cx="5074516" cy="2298983"/>
          </a:xfrm>
        </p:spPr>
      </p:pic>
    </p:spTree>
    <p:extLst>
      <p:ext uri="{BB962C8B-B14F-4D97-AF65-F5344CB8AC3E}">
        <p14:creationId xmlns:p14="http://schemas.microsoft.com/office/powerpoint/2010/main" val="42701486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3B7DCE3-A62E-497E-8A96-DF8D1A4904FD}"/>
              </a:ext>
            </a:extLst>
          </p:cNvPr>
          <p:cNvSpPr>
            <a:spLocks noGrp="1"/>
          </p:cNvSpPr>
          <p:nvPr>
            <p:ph type="title"/>
          </p:nvPr>
        </p:nvSpPr>
        <p:spPr>
          <a:xfrm>
            <a:off x="1143000" y="533401"/>
            <a:ext cx="9906000" cy="1382156"/>
          </a:xfrm>
        </p:spPr>
        <p:txBody>
          <a:bodyPr/>
          <a:lstStyle/>
          <a:p>
            <a:r>
              <a:rPr lang="en-US" dirty="0"/>
              <a:t>Basic Principles of decision making</a:t>
            </a:r>
          </a:p>
        </p:txBody>
      </p:sp>
      <p:sp>
        <p:nvSpPr>
          <p:cNvPr id="4" name="Footer Placeholder 3">
            <a:extLst>
              <a:ext uri="{FF2B5EF4-FFF2-40B4-BE49-F238E27FC236}">
                <a16:creationId xmlns:a16="http://schemas.microsoft.com/office/drawing/2014/main" id="{B9FB3C1C-0A06-4533-8DA4-50514E5F9E9D}"/>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5" name="Date Placeholder 4">
            <a:extLst>
              <a:ext uri="{FF2B5EF4-FFF2-40B4-BE49-F238E27FC236}">
                <a16:creationId xmlns:a16="http://schemas.microsoft.com/office/drawing/2014/main" id="{581A4C2F-12B6-403A-AAD2-73AC2A19E01E}"/>
              </a:ext>
            </a:extLst>
          </p:cNvPr>
          <p:cNvSpPr>
            <a:spLocks noGrp="1"/>
          </p:cNvSpPr>
          <p:nvPr>
            <p:ph type="dt" sz="half" idx="10"/>
          </p:nvPr>
        </p:nvSpPr>
        <p:spPr>
          <a:xfrm>
            <a:off x="7337102" y="6398878"/>
            <a:ext cx="4193908" cy="365125"/>
          </a:xfrm>
        </p:spPr>
        <p:txBody>
          <a:bodyPr/>
          <a:lstStyle/>
          <a:p>
            <a:r>
              <a:rPr lang="en-US" dirty="0"/>
              <a:t>2/7/20XX</a:t>
            </a:r>
          </a:p>
        </p:txBody>
      </p:sp>
      <p:sp>
        <p:nvSpPr>
          <p:cNvPr id="6" name="Slide Number Placeholder 5">
            <a:extLst>
              <a:ext uri="{FF2B5EF4-FFF2-40B4-BE49-F238E27FC236}">
                <a16:creationId xmlns:a16="http://schemas.microsoft.com/office/drawing/2014/main" id="{F1D8EAF4-7E41-4FEA-B534-06CE08821DB2}"/>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29</a:t>
            </a:fld>
            <a:endParaRPr lang="en-US" dirty="0"/>
          </a:p>
        </p:txBody>
      </p:sp>
      <p:sp>
        <p:nvSpPr>
          <p:cNvPr id="2" name="Content Placeholder 2">
            <a:extLst>
              <a:ext uri="{FF2B5EF4-FFF2-40B4-BE49-F238E27FC236}">
                <a16:creationId xmlns:a16="http://schemas.microsoft.com/office/drawing/2014/main" id="{687C3377-55FE-8E8B-2757-C00E565171EE}"/>
              </a:ext>
            </a:extLst>
          </p:cNvPr>
          <p:cNvSpPr>
            <a:spLocks noGrp="1"/>
          </p:cNvSpPr>
          <p:nvPr>
            <p:ph idx="1"/>
          </p:nvPr>
        </p:nvSpPr>
        <p:spPr>
          <a:xfrm>
            <a:off x="1143000" y="2009775"/>
            <a:ext cx="9906000" cy="4024312"/>
          </a:xfrm>
        </p:spPr>
        <p:txBody>
          <a:bodyPr/>
          <a:lstStyle/>
          <a:p>
            <a:r>
              <a:rPr lang="en-US" dirty="0"/>
              <a:t>From EDA you need to provide valuable insights that will inform decisions</a:t>
            </a:r>
          </a:p>
          <a:p>
            <a:endParaRPr lang="en-US" dirty="0"/>
          </a:p>
          <a:p>
            <a:pPr marL="342900" indent="-342900">
              <a:buFontTx/>
              <a:buChar char="-"/>
            </a:pPr>
            <a:r>
              <a:rPr lang="en-US" dirty="0"/>
              <a:t>EDA helps you to prepare for the outcome of the </a:t>
            </a:r>
            <a:r>
              <a:rPr lang="en-US" dirty="0" err="1"/>
              <a:t>Datathon</a:t>
            </a:r>
            <a:r>
              <a:rPr lang="en-US" dirty="0"/>
              <a:t> by focusing on analytics techniques, such as predictive modelling and scenario analysis, this allows your audience to understand the impact for example, to be able to forecast future performance and understand the potential impact of different opportunities.</a:t>
            </a:r>
          </a:p>
          <a:p>
            <a:pPr marL="342900" indent="-342900">
              <a:buFontTx/>
              <a:buChar char="-"/>
            </a:pPr>
            <a:r>
              <a:rPr lang="en-US" dirty="0"/>
              <a:t>EDA allows you to uncover opportunities and risks that may not have been immediately apparent</a:t>
            </a:r>
          </a:p>
          <a:p>
            <a:pPr marL="342900" indent="-342900">
              <a:buFontTx/>
              <a:buChar char="-"/>
            </a:pPr>
            <a:r>
              <a:rPr lang="en-US" dirty="0"/>
              <a:t>Ability to enhance negotiation strategies</a:t>
            </a:r>
          </a:p>
          <a:p>
            <a:endParaRPr lang="en-US" dirty="0"/>
          </a:p>
        </p:txBody>
      </p:sp>
    </p:spTree>
    <p:extLst>
      <p:ext uri="{BB962C8B-B14F-4D97-AF65-F5344CB8AC3E}">
        <p14:creationId xmlns:p14="http://schemas.microsoft.com/office/powerpoint/2010/main" val="1022473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D8101-4ED5-4D91-9EFA-B0E7C1EA6E26}"/>
              </a:ext>
            </a:extLst>
          </p:cNvPr>
          <p:cNvSpPr>
            <a:spLocks noGrp="1"/>
          </p:cNvSpPr>
          <p:nvPr>
            <p:ph type="title"/>
          </p:nvPr>
        </p:nvSpPr>
        <p:spPr>
          <a:xfrm>
            <a:off x="969264" y="2679192"/>
            <a:ext cx="4946904" cy="3273552"/>
          </a:xfrm>
        </p:spPr>
        <p:txBody>
          <a:bodyPr/>
          <a:lstStyle/>
          <a:p>
            <a:r>
              <a:rPr lang="en-US" dirty="0"/>
              <a:t>Topic one</a:t>
            </a:r>
          </a:p>
        </p:txBody>
      </p:sp>
      <p:sp>
        <p:nvSpPr>
          <p:cNvPr id="3" name="Subtitle 2">
            <a:extLst>
              <a:ext uri="{FF2B5EF4-FFF2-40B4-BE49-F238E27FC236}">
                <a16:creationId xmlns:a16="http://schemas.microsoft.com/office/drawing/2014/main" id="{B7D98F09-AA82-4443-B901-71F5DF765C10}"/>
              </a:ext>
            </a:extLst>
          </p:cNvPr>
          <p:cNvSpPr>
            <a:spLocks noGrp="1"/>
          </p:cNvSpPr>
          <p:nvPr>
            <p:ph type="subTitle" idx="1"/>
          </p:nvPr>
        </p:nvSpPr>
        <p:spPr>
          <a:xfrm>
            <a:off x="967750" y="975816"/>
            <a:ext cx="2979897" cy="1264340"/>
          </a:xfrm>
        </p:spPr>
        <p:txBody>
          <a:bodyPr/>
          <a:lstStyle/>
          <a:p>
            <a:r>
              <a:rPr lang="en-US" dirty="0"/>
              <a:t>Exploratory Data Analysis</a:t>
            </a:r>
          </a:p>
        </p:txBody>
      </p:sp>
      <p:pic>
        <p:nvPicPr>
          <p:cNvPr id="8" name="Picture Placeholder 7" descr="View of city buildings over the water from a track">
            <a:extLst>
              <a:ext uri="{FF2B5EF4-FFF2-40B4-BE49-F238E27FC236}">
                <a16:creationId xmlns:a16="http://schemas.microsoft.com/office/drawing/2014/main" id="{5A5996C8-9A00-4071-B24A-D1B22DDFAD6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3208292" y="3"/>
            <a:ext cx="8997356" cy="4581079"/>
          </a:xfrm>
        </p:spPr>
      </p:pic>
      <p:pic>
        <p:nvPicPr>
          <p:cNvPr id="10" name="Picture Placeholder 9" descr="View of city buildings over the water">
            <a:extLst>
              <a:ext uri="{FF2B5EF4-FFF2-40B4-BE49-F238E27FC236}">
                <a16:creationId xmlns:a16="http://schemas.microsoft.com/office/drawing/2014/main" id="{C2C517CC-DCFE-4E86-A4E5-F5BFD7BF69FF}"/>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7243070" y="883420"/>
            <a:ext cx="4948931" cy="5974580"/>
          </a:xfrm>
        </p:spPr>
      </p:pic>
      <p:pic>
        <p:nvPicPr>
          <p:cNvPr id="12" name="Picture Placeholder 11" descr="A picture containing glass buildings with reflection">
            <a:extLst>
              <a:ext uri="{FF2B5EF4-FFF2-40B4-BE49-F238E27FC236}">
                <a16:creationId xmlns:a16="http://schemas.microsoft.com/office/drawing/2014/main" id="{90D6ECDF-A0E4-4308-967E-8BAC3E85A4B7}"/>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a:ext>
            </a:extLst>
          </a:blip>
          <a:srcRect/>
          <a:stretch/>
        </p:blipFill>
        <p:spPr>
          <a:xfrm>
            <a:off x="4234997" y="4574265"/>
            <a:ext cx="5074516" cy="2298983"/>
          </a:xfrm>
        </p:spPr>
      </p:pic>
    </p:spTree>
    <p:extLst>
      <p:ext uri="{BB962C8B-B14F-4D97-AF65-F5344CB8AC3E}">
        <p14:creationId xmlns:p14="http://schemas.microsoft.com/office/powerpoint/2010/main" val="38715687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descr="Timeline Placeholder">
            <a:extLst>
              <a:ext uri="{FF2B5EF4-FFF2-40B4-BE49-F238E27FC236}">
                <a16:creationId xmlns:a16="http://schemas.microsoft.com/office/drawing/2014/main" id="{DA394158-22C9-4554-A3A2-3E1C175CE5D9}"/>
              </a:ext>
            </a:extLst>
          </p:cNvPr>
          <p:cNvGraphicFramePr>
            <a:graphicFrameLocks noGrp="1"/>
          </p:cNvGraphicFramePr>
          <p:nvPr>
            <p:ph idx="1"/>
            <p:extLst>
              <p:ext uri="{D42A27DB-BD31-4B8C-83A1-F6EECF244321}">
                <p14:modId xmlns:p14="http://schemas.microsoft.com/office/powerpoint/2010/main" val="4156358160"/>
              </p:ext>
            </p:extLst>
          </p:nvPr>
        </p:nvGraphicFramePr>
        <p:xfrm>
          <a:off x="838200" y="1825625"/>
          <a:ext cx="106934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BA4EA378-49C7-4674-A713-6300B71864FD}"/>
              </a:ext>
            </a:extLst>
          </p:cNvPr>
          <p:cNvSpPr>
            <a:spLocks noGrp="1"/>
          </p:cNvSpPr>
          <p:nvPr>
            <p:ph type="title"/>
          </p:nvPr>
        </p:nvSpPr>
        <p:spPr>
          <a:xfrm>
            <a:off x="1143000" y="533401"/>
            <a:ext cx="9906000" cy="1382156"/>
          </a:xfrm>
        </p:spPr>
        <p:txBody>
          <a:bodyPr/>
          <a:lstStyle/>
          <a:p>
            <a:r>
              <a:rPr lang="en-US" dirty="0"/>
              <a:t>TIMELINE</a:t>
            </a:r>
          </a:p>
        </p:txBody>
      </p:sp>
      <p:sp>
        <p:nvSpPr>
          <p:cNvPr id="4" name="Footer Placeholder 3">
            <a:extLst>
              <a:ext uri="{FF2B5EF4-FFF2-40B4-BE49-F238E27FC236}">
                <a16:creationId xmlns:a16="http://schemas.microsoft.com/office/drawing/2014/main" id="{46B35970-86DF-4F11-9D76-FECED88366F0}"/>
              </a:ext>
            </a:extLst>
          </p:cNvPr>
          <p:cNvSpPr>
            <a:spLocks noGrp="1"/>
          </p:cNvSpPr>
          <p:nvPr>
            <p:ph type="ftr" sz="quarter" idx="11"/>
          </p:nvPr>
        </p:nvSpPr>
        <p:spPr>
          <a:xfrm>
            <a:off x="154429" y="6398878"/>
            <a:ext cx="4497315" cy="365125"/>
          </a:xfrm>
        </p:spPr>
        <p:txBody>
          <a:bodyPr/>
          <a:lstStyle/>
          <a:p>
            <a:r>
              <a:rPr lang="en-US" dirty="0"/>
              <a:t>Sample Footer Text</a:t>
            </a:r>
          </a:p>
        </p:txBody>
      </p:sp>
      <p:sp>
        <p:nvSpPr>
          <p:cNvPr id="5" name="Date Placeholder 4">
            <a:extLst>
              <a:ext uri="{FF2B5EF4-FFF2-40B4-BE49-F238E27FC236}">
                <a16:creationId xmlns:a16="http://schemas.microsoft.com/office/drawing/2014/main" id="{1A4C12C2-5182-41CE-A07D-11992CF629EA}"/>
              </a:ext>
            </a:extLst>
          </p:cNvPr>
          <p:cNvSpPr>
            <a:spLocks noGrp="1"/>
          </p:cNvSpPr>
          <p:nvPr>
            <p:ph type="dt" sz="half" idx="10"/>
          </p:nvPr>
        </p:nvSpPr>
        <p:spPr>
          <a:xfrm>
            <a:off x="7337102" y="6398878"/>
            <a:ext cx="4193908" cy="365125"/>
          </a:xfrm>
        </p:spPr>
        <p:txBody>
          <a:bodyPr/>
          <a:lstStyle/>
          <a:p>
            <a:r>
              <a:rPr lang="en-US" dirty="0"/>
              <a:t>2/7/20XX</a:t>
            </a:r>
          </a:p>
        </p:txBody>
      </p:sp>
      <p:sp>
        <p:nvSpPr>
          <p:cNvPr id="6" name="Slide Number Placeholder 5">
            <a:extLst>
              <a:ext uri="{FF2B5EF4-FFF2-40B4-BE49-F238E27FC236}">
                <a16:creationId xmlns:a16="http://schemas.microsoft.com/office/drawing/2014/main" id="{90A3CABF-07C6-4D28-9459-B48AE520A290}"/>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30</a:t>
            </a:fld>
            <a:endParaRPr lang="en-US" dirty="0"/>
          </a:p>
        </p:txBody>
      </p:sp>
    </p:spTree>
    <p:extLst>
      <p:ext uri="{BB962C8B-B14F-4D97-AF65-F5344CB8AC3E}">
        <p14:creationId xmlns:p14="http://schemas.microsoft.com/office/powerpoint/2010/main" val="42804474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979F08F-6890-4E7D-8F3F-47657269E4DC}"/>
              </a:ext>
            </a:extLst>
          </p:cNvPr>
          <p:cNvSpPr>
            <a:spLocks noGrp="1"/>
          </p:cNvSpPr>
          <p:nvPr>
            <p:ph type="ctrTitle"/>
          </p:nvPr>
        </p:nvSpPr>
        <p:spPr>
          <a:xfrm>
            <a:off x="5083790" y="1064715"/>
            <a:ext cx="6153912" cy="3922755"/>
          </a:xfrm>
        </p:spPr>
        <p:txBody>
          <a:bodyPr/>
          <a:lstStyle/>
          <a:p>
            <a:r>
              <a:rPr lang="en-US" dirty="0"/>
              <a:t>The way  to get started is to quit </a:t>
            </a:r>
            <a:br>
              <a:rPr lang="en-US" dirty="0"/>
            </a:br>
            <a:r>
              <a:rPr lang="en-US" dirty="0"/>
              <a:t>talking and begin doing.</a:t>
            </a:r>
          </a:p>
        </p:txBody>
      </p:sp>
      <p:sp>
        <p:nvSpPr>
          <p:cNvPr id="6" name="Subtitle 5">
            <a:extLst>
              <a:ext uri="{FF2B5EF4-FFF2-40B4-BE49-F238E27FC236}">
                <a16:creationId xmlns:a16="http://schemas.microsoft.com/office/drawing/2014/main" id="{BD4CE57B-A125-4D72-839E-A7A6A044FC38}"/>
              </a:ext>
            </a:extLst>
          </p:cNvPr>
          <p:cNvSpPr>
            <a:spLocks noGrp="1"/>
          </p:cNvSpPr>
          <p:nvPr>
            <p:ph type="subTitle" idx="1"/>
          </p:nvPr>
        </p:nvSpPr>
        <p:spPr>
          <a:xfrm>
            <a:off x="5083790" y="5033339"/>
            <a:ext cx="6157951" cy="943386"/>
          </a:xfrm>
        </p:spPr>
        <p:txBody>
          <a:bodyPr/>
          <a:lstStyle/>
          <a:p>
            <a:r>
              <a:rPr lang="en-US" dirty="0"/>
              <a:t>Walt Disney</a:t>
            </a:r>
          </a:p>
        </p:txBody>
      </p:sp>
      <p:pic>
        <p:nvPicPr>
          <p:cNvPr id="9" name="Picture Placeholder 8" descr="A picture containing blue glass buildings with reflection">
            <a:extLst>
              <a:ext uri="{FF2B5EF4-FFF2-40B4-BE49-F238E27FC236}">
                <a16:creationId xmlns:a16="http://schemas.microsoft.com/office/drawing/2014/main" id="{EB5E1FEF-1282-4779-83BA-2F3F6D476B6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6822" y="0"/>
            <a:ext cx="4811317" cy="6857998"/>
          </a:xfrm>
        </p:spPr>
      </p:pic>
      <p:sp>
        <p:nvSpPr>
          <p:cNvPr id="2" name="Date Placeholder 1">
            <a:extLst>
              <a:ext uri="{FF2B5EF4-FFF2-40B4-BE49-F238E27FC236}">
                <a16:creationId xmlns:a16="http://schemas.microsoft.com/office/drawing/2014/main" id="{D81ADD0E-60C9-4DBB-AFBA-7492513A4C8F}"/>
              </a:ext>
            </a:extLst>
          </p:cNvPr>
          <p:cNvSpPr>
            <a:spLocks noGrp="1"/>
          </p:cNvSpPr>
          <p:nvPr>
            <p:ph type="dt" sz="half" idx="10"/>
          </p:nvPr>
        </p:nvSpPr>
        <p:spPr>
          <a:xfrm>
            <a:off x="7337102" y="6398878"/>
            <a:ext cx="4193908" cy="365125"/>
          </a:xfrm>
        </p:spPr>
        <p:txBody>
          <a:bodyPr/>
          <a:lstStyle/>
          <a:p>
            <a:r>
              <a:rPr lang="en-US" dirty="0"/>
              <a:t>2/7/20XX</a:t>
            </a:r>
          </a:p>
        </p:txBody>
      </p:sp>
      <p:sp>
        <p:nvSpPr>
          <p:cNvPr id="4" name="Slide Number Placeholder 3">
            <a:extLst>
              <a:ext uri="{FF2B5EF4-FFF2-40B4-BE49-F238E27FC236}">
                <a16:creationId xmlns:a16="http://schemas.microsoft.com/office/drawing/2014/main" id="{05F8C04B-250D-4AE1-9F65-682FB4830BAF}"/>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31</a:t>
            </a:fld>
            <a:endParaRPr lang="en-US" dirty="0"/>
          </a:p>
        </p:txBody>
      </p:sp>
      <p:sp>
        <p:nvSpPr>
          <p:cNvPr id="3" name="Footer Placeholder 2">
            <a:extLst>
              <a:ext uri="{FF2B5EF4-FFF2-40B4-BE49-F238E27FC236}">
                <a16:creationId xmlns:a16="http://schemas.microsoft.com/office/drawing/2014/main" id="{9E3B0AEB-C993-4B3B-B038-0B905739807E}"/>
              </a:ext>
            </a:extLst>
          </p:cNvPr>
          <p:cNvSpPr>
            <a:spLocks noGrp="1"/>
          </p:cNvSpPr>
          <p:nvPr>
            <p:ph type="ftr" sz="quarter" idx="11"/>
          </p:nvPr>
        </p:nvSpPr>
        <p:spPr/>
        <p:txBody>
          <a:bodyPr/>
          <a:lstStyle/>
          <a:p>
            <a:r>
              <a:rPr lang="en-US" dirty="0"/>
              <a:t>Sample Footer Text</a:t>
            </a:r>
          </a:p>
        </p:txBody>
      </p:sp>
    </p:spTree>
    <p:extLst>
      <p:ext uri="{BB962C8B-B14F-4D97-AF65-F5344CB8AC3E}">
        <p14:creationId xmlns:p14="http://schemas.microsoft.com/office/powerpoint/2010/main" val="7188150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E2E09-3A82-4E32-88E3-59E694EFE546}"/>
              </a:ext>
            </a:extLst>
          </p:cNvPr>
          <p:cNvSpPr>
            <a:spLocks noGrp="1"/>
          </p:cNvSpPr>
          <p:nvPr>
            <p:ph type="title"/>
          </p:nvPr>
        </p:nvSpPr>
        <p:spPr>
          <a:xfrm>
            <a:off x="1143001" y="533400"/>
            <a:ext cx="5496636" cy="1685898"/>
          </a:xfrm>
        </p:spPr>
        <p:txBody>
          <a:bodyPr/>
          <a:lstStyle/>
          <a:p>
            <a:r>
              <a:rPr lang="en-US" dirty="0"/>
              <a:t>Summary</a:t>
            </a:r>
          </a:p>
        </p:txBody>
      </p:sp>
      <p:sp>
        <p:nvSpPr>
          <p:cNvPr id="3" name="Content Placeholder 2">
            <a:extLst>
              <a:ext uri="{FF2B5EF4-FFF2-40B4-BE49-F238E27FC236}">
                <a16:creationId xmlns:a16="http://schemas.microsoft.com/office/drawing/2014/main" id="{9925E272-AF60-4462-95A9-115739F781AE}"/>
              </a:ext>
            </a:extLst>
          </p:cNvPr>
          <p:cNvSpPr>
            <a:spLocks noGrp="1"/>
          </p:cNvSpPr>
          <p:nvPr>
            <p:ph idx="1"/>
          </p:nvPr>
        </p:nvSpPr>
        <p:spPr>
          <a:xfrm>
            <a:off x="1143001" y="2229347"/>
            <a:ext cx="5496636" cy="3821743"/>
          </a:xfrm>
        </p:spPr>
        <p:txBody>
          <a:bodyPr>
            <a:normAutofit fontScale="55000" lnSpcReduction="20000"/>
          </a:bodyPr>
          <a:lstStyle/>
          <a:p>
            <a:r>
              <a:rPr lang="en-US" dirty="0"/>
              <a:t>Discover hidden patterns in the data, user a model that will answer your questions – what is the end point &amp; goal you want to reach.</a:t>
            </a:r>
          </a:p>
          <a:p>
            <a:endParaRPr lang="en-US" dirty="0"/>
          </a:p>
          <a:p>
            <a:r>
              <a:rPr lang="en-US" dirty="0"/>
              <a:t>Refer to:</a:t>
            </a:r>
          </a:p>
          <a:p>
            <a:pPr marL="342900" indent="-342900">
              <a:buFontTx/>
              <a:buChar char="-"/>
            </a:pPr>
            <a:r>
              <a:rPr lang="en-US" dirty="0"/>
              <a:t>Kaggle</a:t>
            </a:r>
          </a:p>
          <a:p>
            <a:pPr marL="1028700" lvl="1" indent="-342900">
              <a:buFontTx/>
              <a:buChar char="-"/>
            </a:pPr>
            <a:r>
              <a:rPr lang="en-US" dirty="0">
                <a:hlinkClick r:id="rId2"/>
              </a:rPr>
              <a:t>https://www.kaggle.com/code/ekami66/detailed-exploratory-data-analysis-with-python/notebook</a:t>
            </a:r>
            <a:endParaRPr lang="en-US" dirty="0"/>
          </a:p>
          <a:p>
            <a:pPr marL="1028700" lvl="1" indent="-342900">
              <a:buFontTx/>
              <a:buChar char="-"/>
            </a:pPr>
            <a:r>
              <a:rPr lang="en-US" dirty="0">
                <a:hlinkClick r:id="rId3"/>
              </a:rPr>
              <a:t>https://www.kaggle.com/code/imoore/intro-to-exploratory-data-analysis-eda-in-python</a:t>
            </a:r>
            <a:endParaRPr lang="en-US" dirty="0"/>
          </a:p>
          <a:p>
            <a:pPr marL="1028700" lvl="1" indent="-342900">
              <a:buFontTx/>
              <a:buChar char="-"/>
            </a:pPr>
            <a:r>
              <a:rPr lang="en-US" dirty="0">
                <a:hlinkClick r:id="rId4"/>
              </a:rPr>
              <a:t>https://www.kaggle.com/code/agrawaladitya/step-by-step-data-preprocessing-eda</a:t>
            </a:r>
            <a:endParaRPr lang="en-US" dirty="0"/>
          </a:p>
          <a:p>
            <a:pPr marL="342900" indent="-342900">
              <a:buFontTx/>
              <a:buChar char="-"/>
            </a:pPr>
            <a:r>
              <a:rPr lang="en-US" dirty="0"/>
              <a:t>Medium</a:t>
            </a:r>
          </a:p>
          <a:p>
            <a:endParaRPr lang="en-US" dirty="0"/>
          </a:p>
          <a:p>
            <a:r>
              <a:rPr lang="en-US" dirty="0"/>
              <a:t>Future readings for what is to come in data prep:</a:t>
            </a:r>
          </a:p>
          <a:p>
            <a:r>
              <a:rPr lang="en-US" dirty="0">
                <a:hlinkClick r:id="rId5"/>
              </a:rPr>
              <a:t>https://aws.amazon.com/blogs/machine-learning/prepare-data-from-snowflake-for-machine-learning-with-amazon-sagemaker-data-wrangler/</a:t>
            </a:r>
            <a:r>
              <a:rPr lang="en-US" dirty="0"/>
              <a:t> </a:t>
            </a:r>
          </a:p>
        </p:txBody>
      </p:sp>
      <p:sp>
        <p:nvSpPr>
          <p:cNvPr id="17" name="Footer Placeholder 16">
            <a:extLst>
              <a:ext uri="{FF2B5EF4-FFF2-40B4-BE49-F238E27FC236}">
                <a16:creationId xmlns:a16="http://schemas.microsoft.com/office/drawing/2014/main" id="{A372FF69-5317-4BE5-B218-0E85D7FE0FB1}"/>
              </a:ext>
            </a:extLst>
          </p:cNvPr>
          <p:cNvSpPr>
            <a:spLocks noGrp="1"/>
          </p:cNvSpPr>
          <p:nvPr>
            <p:ph type="ftr" sz="quarter" idx="11"/>
          </p:nvPr>
        </p:nvSpPr>
        <p:spPr>
          <a:xfrm>
            <a:off x="154429" y="6398878"/>
            <a:ext cx="4497315" cy="365125"/>
          </a:xfrm>
        </p:spPr>
        <p:txBody>
          <a:bodyPr/>
          <a:lstStyle/>
          <a:p>
            <a:r>
              <a:rPr lang="en-US" dirty="0"/>
              <a:t>Sample Footer Text</a:t>
            </a:r>
          </a:p>
        </p:txBody>
      </p:sp>
      <p:pic>
        <p:nvPicPr>
          <p:cNvPr id="68" name="Picture Placeholder 67" descr="View of city buildings over the water">
            <a:extLst>
              <a:ext uri="{FF2B5EF4-FFF2-40B4-BE49-F238E27FC236}">
                <a16:creationId xmlns:a16="http://schemas.microsoft.com/office/drawing/2014/main" id="{C700B77F-91C5-4642-9ABF-EA81F3CF6916}"/>
              </a:ext>
            </a:extLst>
          </p:cNvPr>
          <p:cNvPicPr>
            <a:picLocks noGrp="1" noChangeAspect="1"/>
          </p:cNvPicPr>
          <p:nvPr>
            <p:ph type="pic" sz="quarter" idx="14"/>
          </p:nvPr>
        </p:nvPicPr>
        <p:blipFill rotWithShape="1">
          <a:blip r:embed="rId6">
            <a:extLst>
              <a:ext uri="{28A0092B-C50C-407E-A947-70E740481C1C}">
                <a14:useLocalDpi xmlns:a14="http://schemas.microsoft.com/office/drawing/2010/main"/>
              </a:ext>
            </a:extLst>
          </a:blip>
          <a:srcRect/>
          <a:stretch/>
        </p:blipFill>
        <p:spPr>
          <a:xfrm>
            <a:off x="7186070" y="0"/>
            <a:ext cx="2463897" cy="3429000"/>
          </a:xfrm>
        </p:spPr>
      </p:pic>
      <p:pic>
        <p:nvPicPr>
          <p:cNvPr id="72" name="Picture Placeholder 71" descr="A picture containing blue glass buildings with reflection">
            <a:extLst>
              <a:ext uri="{FF2B5EF4-FFF2-40B4-BE49-F238E27FC236}">
                <a16:creationId xmlns:a16="http://schemas.microsoft.com/office/drawing/2014/main" id="{781FD203-6B96-4232-92C2-850AD4DA0F7D}"/>
              </a:ext>
            </a:extLst>
          </p:cNvPr>
          <p:cNvPicPr>
            <a:picLocks noGrp="1" noChangeAspect="1"/>
          </p:cNvPicPr>
          <p:nvPr>
            <p:ph type="pic" sz="quarter" idx="13"/>
          </p:nvPr>
        </p:nvPicPr>
        <p:blipFill rotWithShape="1">
          <a:blip r:embed="rId7">
            <a:extLst>
              <a:ext uri="{28A0092B-C50C-407E-A947-70E740481C1C}">
                <a14:useLocalDpi xmlns:a14="http://schemas.microsoft.com/office/drawing/2010/main"/>
              </a:ext>
            </a:extLst>
          </a:blip>
          <a:srcRect/>
          <a:stretch/>
        </p:blipFill>
        <p:spPr>
          <a:xfrm>
            <a:off x="9649155" y="0"/>
            <a:ext cx="2539797" cy="3429000"/>
          </a:xfrm>
        </p:spPr>
      </p:pic>
      <p:pic>
        <p:nvPicPr>
          <p:cNvPr id="74" name="Picture Placeholder 73" descr="Aerial view of city buildings at sunset">
            <a:extLst>
              <a:ext uri="{FF2B5EF4-FFF2-40B4-BE49-F238E27FC236}">
                <a16:creationId xmlns:a16="http://schemas.microsoft.com/office/drawing/2014/main" id="{A84AF2F7-9744-4960-8C3C-77190198196B}"/>
              </a:ext>
            </a:extLst>
          </p:cNvPr>
          <p:cNvPicPr>
            <a:picLocks noGrp="1" noChangeAspect="1"/>
          </p:cNvPicPr>
          <p:nvPr>
            <p:ph type="pic" sz="quarter" idx="16"/>
          </p:nvPr>
        </p:nvPicPr>
        <p:blipFill rotWithShape="1">
          <a:blip r:embed="rId8">
            <a:extLst>
              <a:ext uri="{28A0092B-C50C-407E-A947-70E740481C1C}">
                <a14:useLocalDpi xmlns:a14="http://schemas.microsoft.com/office/drawing/2010/main"/>
              </a:ext>
            </a:extLst>
          </a:blip>
          <a:srcRect/>
          <a:stretch/>
        </p:blipFill>
        <p:spPr>
          <a:xfrm>
            <a:off x="7186070" y="3383280"/>
            <a:ext cx="2463897" cy="3474720"/>
          </a:xfrm>
        </p:spPr>
      </p:pic>
      <p:pic>
        <p:nvPicPr>
          <p:cNvPr id="78" name="Picture Placeholder 77" descr="View of city buildings over the water from a track">
            <a:extLst>
              <a:ext uri="{FF2B5EF4-FFF2-40B4-BE49-F238E27FC236}">
                <a16:creationId xmlns:a16="http://schemas.microsoft.com/office/drawing/2014/main" id="{D76BFBCE-A55E-4F19-9A0A-78307FDBE964}"/>
              </a:ext>
            </a:extLst>
          </p:cNvPr>
          <p:cNvPicPr>
            <a:picLocks noGrp="1" noChangeAspect="1"/>
          </p:cNvPicPr>
          <p:nvPr>
            <p:ph type="pic" sz="quarter" idx="15"/>
          </p:nvPr>
        </p:nvPicPr>
        <p:blipFill rotWithShape="1">
          <a:blip r:embed="rId9">
            <a:extLst>
              <a:ext uri="{28A0092B-C50C-407E-A947-70E740481C1C}">
                <a14:useLocalDpi xmlns:a14="http://schemas.microsoft.com/office/drawing/2010/main"/>
              </a:ext>
            </a:extLst>
          </a:blip>
          <a:srcRect/>
          <a:stretch/>
        </p:blipFill>
        <p:spPr>
          <a:xfrm>
            <a:off x="9649155" y="3383280"/>
            <a:ext cx="2539797" cy="3474720"/>
          </a:xfrm>
        </p:spPr>
      </p:pic>
      <p:sp>
        <p:nvSpPr>
          <p:cNvPr id="16" name="Date Placeholder 15">
            <a:extLst>
              <a:ext uri="{FF2B5EF4-FFF2-40B4-BE49-F238E27FC236}">
                <a16:creationId xmlns:a16="http://schemas.microsoft.com/office/drawing/2014/main" id="{4A857185-E16C-40A5-8032-8049177473D1}"/>
              </a:ext>
            </a:extLst>
          </p:cNvPr>
          <p:cNvSpPr>
            <a:spLocks noGrp="1"/>
          </p:cNvSpPr>
          <p:nvPr>
            <p:ph type="dt" sz="half" idx="10"/>
          </p:nvPr>
        </p:nvSpPr>
        <p:spPr>
          <a:xfrm>
            <a:off x="7337102" y="6398878"/>
            <a:ext cx="4193908" cy="365125"/>
          </a:xfrm>
        </p:spPr>
        <p:txBody>
          <a:bodyPr/>
          <a:lstStyle/>
          <a:p>
            <a:r>
              <a:rPr lang="en-US" dirty="0"/>
              <a:t>2/7/20XX</a:t>
            </a:r>
          </a:p>
        </p:txBody>
      </p:sp>
      <p:sp>
        <p:nvSpPr>
          <p:cNvPr id="18" name="Slide Number Placeholder 17">
            <a:extLst>
              <a:ext uri="{FF2B5EF4-FFF2-40B4-BE49-F238E27FC236}">
                <a16:creationId xmlns:a16="http://schemas.microsoft.com/office/drawing/2014/main" id="{70961BC8-7B79-40B2-B578-4EB512140BBB}"/>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32</a:t>
            </a:fld>
            <a:endParaRPr lang="en-US" dirty="0"/>
          </a:p>
        </p:txBody>
      </p:sp>
    </p:spTree>
    <p:extLst>
      <p:ext uri="{BB962C8B-B14F-4D97-AF65-F5344CB8AC3E}">
        <p14:creationId xmlns:p14="http://schemas.microsoft.com/office/powerpoint/2010/main" val="34952644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32718-615D-445E-861C-ADF040C4B2A4}"/>
              </a:ext>
            </a:extLst>
          </p:cNvPr>
          <p:cNvSpPr>
            <a:spLocks noGrp="1"/>
          </p:cNvSpPr>
          <p:nvPr>
            <p:ph type="title"/>
          </p:nvPr>
        </p:nvSpPr>
        <p:spPr>
          <a:xfrm>
            <a:off x="5146159" y="685800"/>
            <a:ext cx="6238688" cy="1382233"/>
          </a:xfrm>
        </p:spPr>
        <p:txBody>
          <a:bodyPr/>
          <a:lstStyle/>
          <a:p>
            <a:r>
              <a:rPr lang="en-US" dirty="0"/>
              <a:t>Thank you</a:t>
            </a:r>
          </a:p>
        </p:txBody>
      </p:sp>
      <p:pic>
        <p:nvPicPr>
          <p:cNvPr id="6" name="Picture Placeholder 5" descr="A view of a bridge from below">
            <a:extLst>
              <a:ext uri="{FF2B5EF4-FFF2-40B4-BE49-F238E27FC236}">
                <a16:creationId xmlns:a16="http://schemas.microsoft.com/office/drawing/2014/main" id="{610B39E1-AAA7-4199-8B7C-D12DD364E6D7}"/>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0" y="-7444"/>
            <a:ext cx="4966447" cy="6846394"/>
          </a:xfrm>
        </p:spPr>
      </p:pic>
      <p:sp>
        <p:nvSpPr>
          <p:cNvPr id="35" name="Footer Placeholder 2">
            <a:extLst>
              <a:ext uri="{FF2B5EF4-FFF2-40B4-BE49-F238E27FC236}">
                <a16:creationId xmlns:a16="http://schemas.microsoft.com/office/drawing/2014/main" id="{B7DBC9F7-37C7-4A2D-ACBC-EBDA35886D84}"/>
              </a:ext>
            </a:extLst>
          </p:cNvPr>
          <p:cNvSpPr>
            <a:spLocks noGrp="1"/>
          </p:cNvSpPr>
          <p:nvPr>
            <p:ph type="ftr" sz="quarter" idx="11"/>
          </p:nvPr>
        </p:nvSpPr>
        <p:spPr>
          <a:xfrm>
            <a:off x="154429" y="6398878"/>
            <a:ext cx="4497315" cy="365125"/>
          </a:xfrm>
        </p:spPr>
        <p:txBody>
          <a:bodyPr/>
          <a:lstStyle>
            <a:lvl1pPr>
              <a:defRPr>
                <a:solidFill>
                  <a:schemeClr val="bg1"/>
                </a:solidFill>
              </a:defRPr>
            </a:lvl1pPr>
          </a:lstStyle>
          <a:p>
            <a:r>
              <a:rPr lang="en-US" dirty="0"/>
              <a:t>Sample Footer Text</a:t>
            </a:r>
          </a:p>
        </p:txBody>
      </p:sp>
      <p:sp>
        <p:nvSpPr>
          <p:cNvPr id="3" name="Content Placeholder 2">
            <a:extLst>
              <a:ext uri="{FF2B5EF4-FFF2-40B4-BE49-F238E27FC236}">
                <a16:creationId xmlns:a16="http://schemas.microsoft.com/office/drawing/2014/main" id="{7137E6E0-B242-46D9-ABE6-B318CABC4509}"/>
              </a:ext>
            </a:extLst>
          </p:cNvPr>
          <p:cNvSpPr>
            <a:spLocks noGrp="1"/>
          </p:cNvSpPr>
          <p:nvPr>
            <p:ph idx="1"/>
          </p:nvPr>
        </p:nvSpPr>
        <p:spPr>
          <a:xfrm>
            <a:off x="5146158" y="2301949"/>
            <a:ext cx="6238687" cy="4022650"/>
          </a:xfrm>
        </p:spPr>
        <p:txBody>
          <a:bodyPr/>
          <a:lstStyle/>
          <a:p>
            <a:r>
              <a:rPr lang="en-US" dirty="0"/>
              <a:t>Michellé Greaves</a:t>
            </a:r>
          </a:p>
          <a:p>
            <a:r>
              <a:rPr lang="en-US" dirty="0"/>
              <a:t>Michelle.merrie.greaves@gmail.com</a:t>
            </a:r>
          </a:p>
        </p:txBody>
      </p:sp>
      <p:sp>
        <p:nvSpPr>
          <p:cNvPr id="7" name="Date Placeholder 6">
            <a:extLst>
              <a:ext uri="{FF2B5EF4-FFF2-40B4-BE49-F238E27FC236}">
                <a16:creationId xmlns:a16="http://schemas.microsoft.com/office/drawing/2014/main" id="{FF14FC5E-CD12-447F-80A6-B27D30095D2C}"/>
              </a:ext>
            </a:extLst>
          </p:cNvPr>
          <p:cNvSpPr>
            <a:spLocks noGrp="1"/>
          </p:cNvSpPr>
          <p:nvPr>
            <p:ph type="dt" sz="half" idx="10"/>
          </p:nvPr>
        </p:nvSpPr>
        <p:spPr>
          <a:xfrm>
            <a:off x="7337102" y="6398878"/>
            <a:ext cx="4193908" cy="365125"/>
          </a:xfrm>
        </p:spPr>
        <p:txBody>
          <a:bodyPr/>
          <a:lstStyle/>
          <a:p>
            <a:r>
              <a:rPr lang="en-US" dirty="0"/>
              <a:t>2/7/20XX</a:t>
            </a:r>
          </a:p>
        </p:txBody>
      </p:sp>
      <p:sp>
        <p:nvSpPr>
          <p:cNvPr id="9" name="Slide Number Placeholder 8">
            <a:extLst>
              <a:ext uri="{FF2B5EF4-FFF2-40B4-BE49-F238E27FC236}">
                <a16:creationId xmlns:a16="http://schemas.microsoft.com/office/drawing/2014/main" id="{219C547C-C2F1-493E-9B64-E089F9DBC6A3}"/>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33</a:t>
            </a:fld>
            <a:endParaRPr lang="en-US" dirty="0"/>
          </a:p>
        </p:txBody>
      </p:sp>
    </p:spTree>
    <p:extLst>
      <p:ext uri="{BB962C8B-B14F-4D97-AF65-F5344CB8AC3E}">
        <p14:creationId xmlns:p14="http://schemas.microsoft.com/office/powerpoint/2010/main" val="3043070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95598-A7F6-1813-7C2C-ADF23A104251}"/>
              </a:ext>
            </a:extLst>
          </p:cNvPr>
          <p:cNvSpPr>
            <a:spLocks noGrp="1"/>
          </p:cNvSpPr>
          <p:nvPr>
            <p:ph type="title"/>
          </p:nvPr>
        </p:nvSpPr>
        <p:spPr/>
        <p:txBody>
          <a:bodyPr/>
          <a:lstStyle/>
          <a:p>
            <a:r>
              <a:rPr lang="en-US" dirty="0"/>
              <a:t>content</a:t>
            </a:r>
          </a:p>
        </p:txBody>
      </p:sp>
      <p:sp>
        <p:nvSpPr>
          <p:cNvPr id="3" name="Content Placeholder 2">
            <a:extLst>
              <a:ext uri="{FF2B5EF4-FFF2-40B4-BE49-F238E27FC236}">
                <a16:creationId xmlns:a16="http://schemas.microsoft.com/office/drawing/2014/main" id="{14629742-C53E-86D4-5879-8817B33E8F92}"/>
              </a:ext>
            </a:extLst>
          </p:cNvPr>
          <p:cNvSpPr>
            <a:spLocks noGrp="1"/>
          </p:cNvSpPr>
          <p:nvPr>
            <p:ph idx="1"/>
          </p:nvPr>
        </p:nvSpPr>
        <p:spPr/>
        <p:txBody>
          <a:bodyPr/>
          <a:lstStyle/>
          <a:p>
            <a:pPr marL="342900" indent="-342900">
              <a:buFont typeface="Arial" panose="020B0604020202020204" pitchFamily="34" charset="0"/>
              <a:buChar char="•"/>
            </a:pPr>
            <a:r>
              <a:rPr lang="en-US" dirty="0"/>
              <a:t>Introduction to Data Analysis</a:t>
            </a:r>
          </a:p>
          <a:p>
            <a:pPr marL="342900" indent="-342900">
              <a:buFont typeface="Arial" panose="020B0604020202020204" pitchFamily="34" charset="0"/>
              <a:buChar char="•"/>
            </a:pPr>
            <a:r>
              <a:rPr lang="en-US" dirty="0"/>
              <a:t>Introduction to EDA</a:t>
            </a:r>
          </a:p>
          <a:p>
            <a:pPr marL="342900" indent="-342900">
              <a:buFont typeface="Arial" panose="020B0604020202020204" pitchFamily="34" charset="0"/>
              <a:buChar char="•"/>
            </a:pPr>
            <a:r>
              <a:rPr lang="en-US" dirty="0"/>
              <a:t>Importance of EDA</a:t>
            </a:r>
          </a:p>
          <a:p>
            <a:pPr marL="342900" indent="-342900">
              <a:buFont typeface="Arial" panose="020B0604020202020204" pitchFamily="34" charset="0"/>
              <a:buChar char="•"/>
            </a:pPr>
            <a:r>
              <a:rPr lang="en-US" dirty="0"/>
              <a:t>Data Types</a:t>
            </a:r>
          </a:p>
          <a:p>
            <a:pPr marL="342900" indent="-342900">
              <a:buFont typeface="Arial" panose="020B0604020202020204" pitchFamily="34" charset="0"/>
              <a:buChar char="•"/>
            </a:pPr>
            <a:r>
              <a:rPr lang="en-US" dirty="0"/>
              <a:t>Data Visualization </a:t>
            </a:r>
          </a:p>
          <a:p>
            <a:pPr marL="0" indent="0"/>
            <a:endParaRPr lang="en-US" dirty="0"/>
          </a:p>
          <a:p>
            <a:pPr marL="342900" indent="-342900">
              <a:buFont typeface="Arial" panose="020B0604020202020204" pitchFamily="34" charset="0"/>
              <a:buChar char="•"/>
            </a:pPr>
            <a:endParaRPr lang="en-US" dirty="0"/>
          </a:p>
        </p:txBody>
      </p:sp>
      <p:sp>
        <p:nvSpPr>
          <p:cNvPr id="6" name="Slide Number Placeholder 5">
            <a:extLst>
              <a:ext uri="{FF2B5EF4-FFF2-40B4-BE49-F238E27FC236}">
                <a16:creationId xmlns:a16="http://schemas.microsoft.com/office/drawing/2014/main" id="{F4BEEA20-1D3F-15AA-E345-D6CD3CD71940}"/>
              </a:ext>
            </a:extLst>
          </p:cNvPr>
          <p:cNvSpPr>
            <a:spLocks noGrp="1"/>
          </p:cNvSpPr>
          <p:nvPr>
            <p:ph type="sldNum" sz="quarter" idx="12"/>
          </p:nvPr>
        </p:nvSpPr>
        <p:spPr/>
        <p:txBody>
          <a:bodyPr/>
          <a:lstStyle/>
          <a:p>
            <a:fld id="{312CC964-A50B-4C29-B4E4-2C30BB34CCF3}" type="slidenum">
              <a:rPr lang="en-US" smtClean="0"/>
              <a:t>4</a:t>
            </a:fld>
            <a:endParaRPr lang="en-US" dirty="0"/>
          </a:p>
        </p:txBody>
      </p:sp>
    </p:spTree>
    <p:extLst>
      <p:ext uri="{BB962C8B-B14F-4D97-AF65-F5344CB8AC3E}">
        <p14:creationId xmlns:p14="http://schemas.microsoft.com/office/powerpoint/2010/main" val="720530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399C3-3EDC-4898-A2E4-D8ACEE6A32AA}"/>
              </a:ext>
            </a:extLst>
          </p:cNvPr>
          <p:cNvSpPr>
            <a:spLocks noGrp="1"/>
          </p:cNvSpPr>
          <p:nvPr>
            <p:ph type="title"/>
          </p:nvPr>
        </p:nvSpPr>
        <p:spPr>
          <a:xfrm>
            <a:off x="5693734" y="557304"/>
            <a:ext cx="5355265" cy="1625731"/>
          </a:xfrm>
        </p:spPr>
        <p:txBody>
          <a:bodyPr/>
          <a:lstStyle/>
          <a:p>
            <a:r>
              <a:rPr lang="en-US" dirty="0"/>
              <a:t>Introduction to data analysis</a:t>
            </a:r>
          </a:p>
        </p:txBody>
      </p:sp>
      <p:pic>
        <p:nvPicPr>
          <p:cNvPr id="7" name="Picture Placeholder 6" descr="Aerial view of city buildings">
            <a:extLst>
              <a:ext uri="{FF2B5EF4-FFF2-40B4-BE49-F238E27FC236}">
                <a16:creationId xmlns:a16="http://schemas.microsoft.com/office/drawing/2014/main" id="{F718B2F1-208E-4A1D-9716-513B0D7093E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 y="0"/>
            <a:ext cx="4742121" cy="3434316"/>
          </a:xfrm>
        </p:spPr>
      </p:pic>
      <p:pic>
        <p:nvPicPr>
          <p:cNvPr id="9" name="Picture Placeholder 8" descr="A picture containing blue glass buildings with reflection">
            <a:extLst>
              <a:ext uri="{FF2B5EF4-FFF2-40B4-BE49-F238E27FC236}">
                <a16:creationId xmlns:a16="http://schemas.microsoft.com/office/drawing/2014/main" id="{D8F748D4-DB82-42E3-894A-0552C0FD2AB9}"/>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5" y="3432620"/>
            <a:ext cx="5178056" cy="3425380"/>
          </a:xfrm>
        </p:spPr>
      </p:pic>
      <p:sp>
        <p:nvSpPr>
          <p:cNvPr id="183" name="Slide Number Placeholder 182">
            <a:extLst>
              <a:ext uri="{FF2B5EF4-FFF2-40B4-BE49-F238E27FC236}">
                <a16:creationId xmlns:a16="http://schemas.microsoft.com/office/drawing/2014/main" id="{29707739-DA1E-4E29-A977-FC44841FF2DF}"/>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5</a:t>
            </a:fld>
            <a:endParaRPr lang="en-US" dirty="0"/>
          </a:p>
        </p:txBody>
      </p:sp>
      <p:pic>
        <p:nvPicPr>
          <p:cNvPr id="4098" name="Picture 2" descr="See the source image">
            <a:extLst>
              <a:ext uri="{FF2B5EF4-FFF2-40B4-BE49-F238E27FC236}">
                <a16:creationId xmlns:a16="http://schemas.microsoft.com/office/drawing/2014/main" id="{649685CD-5C3E-1AE2-278E-68CA08BD1DA6}"/>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5543361" y="2458446"/>
            <a:ext cx="5354637" cy="3101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02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399C3-3EDC-4898-A2E4-D8ACEE6A32AA}"/>
              </a:ext>
            </a:extLst>
          </p:cNvPr>
          <p:cNvSpPr>
            <a:spLocks noGrp="1"/>
          </p:cNvSpPr>
          <p:nvPr>
            <p:ph type="title"/>
          </p:nvPr>
        </p:nvSpPr>
        <p:spPr>
          <a:xfrm>
            <a:off x="5693734" y="557304"/>
            <a:ext cx="5355265" cy="1625731"/>
          </a:xfrm>
        </p:spPr>
        <p:txBody>
          <a:bodyPr/>
          <a:lstStyle/>
          <a:p>
            <a:r>
              <a:rPr lang="en-US" dirty="0"/>
              <a:t>Introduction to eda</a:t>
            </a:r>
          </a:p>
        </p:txBody>
      </p:sp>
      <p:pic>
        <p:nvPicPr>
          <p:cNvPr id="7" name="Picture Placeholder 6" descr="Aerial view of city buildings">
            <a:extLst>
              <a:ext uri="{FF2B5EF4-FFF2-40B4-BE49-F238E27FC236}">
                <a16:creationId xmlns:a16="http://schemas.microsoft.com/office/drawing/2014/main" id="{F718B2F1-208E-4A1D-9716-513B0D7093E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 y="0"/>
            <a:ext cx="4742121" cy="3434316"/>
          </a:xfrm>
        </p:spPr>
      </p:pic>
      <p:pic>
        <p:nvPicPr>
          <p:cNvPr id="9" name="Picture Placeholder 8" descr="A picture containing blue glass buildings with reflection">
            <a:extLst>
              <a:ext uri="{FF2B5EF4-FFF2-40B4-BE49-F238E27FC236}">
                <a16:creationId xmlns:a16="http://schemas.microsoft.com/office/drawing/2014/main" id="{D8F748D4-DB82-42E3-894A-0552C0FD2AB9}"/>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5" y="3432620"/>
            <a:ext cx="5178056" cy="3425380"/>
          </a:xfrm>
        </p:spPr>
      </p:pic>
      <p:sp>
        <p:nvSpPr>
          <p:cNvPr id="3" name="Content Placeholder 2">
            <a:extLst>
              <a:ext uri="{FF2B5EF4-FFF2-40B4-BE49-F238E27FC236}">
                <a16:creationId xmlns:a16="http://schemas.microsoft.com/office/drawing/2014/main" id="{AF5130D8-AD6A-4638-9059-326759848895}"/>
              </a:ext>
            </a:extLst>
          </p:cNvPr>
          <p:cNvSpPr>
            <a:spLocks noGrp="1"/>
          </p:cNvSpPr>
          <p:nvPr>
            <p:ph idx="1"/>
          </p:nvPr>
        </p:nvSpPr>
        <p:spPr>
          <a:xfrm>
            <a:off x="5693734" y="2183035"/>
            <a:ext cx="5355266" cy="4121845"/>
          </a:xfrm>
        </p:spPr>
        <p:txBody>
          <a:bodyPr>
            <a:normAutofit lnSpcReduction="10000"/>
          </a:bodyPr>
          <a:lstStyle/>
          <a:p>
            <a:pPr marL="342900" indent="-342900">
              <a:buFont typeface="Wingdings" panose="05000000000000000000" pitchFamily="2" charset="2"/>
              <a:buChar char="v"/>
            </a:pPr>
            <a:r>
              <a:rPr lang="en-US" dirty="0"/>
              <a:t>Exploratory data analysis is powerful, as it helps us to determine how best to manipulate data sources to get the answers needed, this mechanism helps to </a:t>
            </a:r>
            <a:r>
              <a:rPr lang="en-US" b="1" dirty="0"/>
              <a:t>discover patterns, spot anomalies, test hypotheses</a:t>
            </a:r>
            <a:r>
              <a:rPr lang="en-US" dirty="0"/>
              <a:t> and to validate </a:t>
            </a:r>
            <a:r>
              <a:rPr lang="en-US" b="1" dirty="0"/>
              <a:t>assumptions</a:t>
            </a:r>
            <a:r>
              <a:rPr lang="en-US" dirty="0"/>
              <a:t>. </a:t>
            </a:r>
          </a:p>
          <a:p>
            <a:endParaRPr lang="en-US" dirty="0"/>
          </a:p>
          <a:p>
            <a:pPr marL="342900" indent="-342900">
              <a:buFont typeface="Wingdings" panose="05000000000000000000" pitchFamily="2" charset="2"/>
              <a:buChar char="v"/>
            </a:pPr>
            <a:r>
              <a:rPr lang="en-US" dirty="0"/>
              <a:t>EDA is the initial investigations on the data, it also helps to gain a better understanding of the data and gain </a:t>
            </a:r>
            <a:r>
              <a:rPr lang="en-US" b="1" dirty="0"/>
              <a:t>insights</a:t>
            </a:r>
            <a:r>
              <a:rPr lang="en-US" dirty="0"/>
              <a:t> from it.  </a:t>
            </a:r>
          </a:p>
        </p:txBody>
      </p:sp>
      <p:sp>
        <p:nvSpPr>
          <p:cNvPr id="183" name="Slide Number Placeholder 182">
            <a:extLst>
              <a:ext uri="{FF2B5EF4-FFF2-40B4-BE49-F238E27FC236}">
                <a16:creationId xmlns:a16="http://schemas.microsoft.com/office/drawing/2014/main" id="{29707739-DA1E-4E29-A977-FC44841FF2DF}"/>
              </a:ext>
            </a:extLst>
          </p:cNvPr>
          <p:cNvSpPr>
            <a:spLocks noGrp="1"/>
          </p:cNvSpPr>
          <p:nvPr>
            <p:ph type="sldNum" sz="quarter" idx="12"/>
          </p:nvPr>
        </p:nvSpPr>
        <p:spPr>
          <a:xfrm>
            <a:off x="11602477" y="6398878"/>
            <a:ext cx="470887" cy="365125"/>
          </a:xfrm>
        </p:spPr>
        <p:txBody>
          <a:bodyPr/>
          <a:lstStyle/>
          <a:p>
            <a:fld id="{312CC964-A50B-4C29-B4E4-2C30BB34CCF3}" type="slidenum">
              <a:rPr lang="en-US" smtClean="0"/>
              <a:pPr/>
              <a:t>6</a:t>
            </a:fld>
            <a:endParaRPr lang="en-US" dirty="0"/>
          </a:p>
        </p:txBody>
      </p:sp>
    </p:spTree>
    <p:extLst>
      <p:ext uri="{BB962C8B-B14F-4D97-AF65-F5344CB8AC3E}">
        <p14:creationId xmlns:p14="http://schemas.microsoft.com/office/powerpoint/2010/main" val="31710322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2AAA3-ED9E-5BD2-C128-70E3B2BD5E09}"/>
              </a:ext>
            </a:extLst>
          </p:cNvPr>
          <p:cNvSpPr>
            <a:spLocks noGrp="1"/>
          </p:cNvSpPr>
          <p:nvPr>
            <p:ph type="title"/>
          </p:nvPr>
        </p:nvSpPr>
        <p:spPr/>
        <p:txBody>
          <a:bodyPr/>
          <a:lstStyle/>
          <a:p>
            <a:r>
              <a:rPr lang="en-US" dirty="0"/>
              <a:t>Background of eda</a:t>
            </a:r>
          </a:p>
        </p:txBody>
      </p:sp>
      <p:sp>
        <p:nvSpPr>
          <p:cNvPr id="3" name="Content Placeholder 2">
            <a:extLst>
              <a:ext uri="{FF2B5EF4-FFF2-40B4-BE49-F238E27FC236}">
                <a16:creationId xmlns:a16="http://schemas.microsoft.com/office/drawing/2014/main" id="{C08BC1C6-1932-9DE7-8A0E-DB1D5B5AC627}"/>
              </a:ext>
            </a:extLst>
          </p:cNvPr>
          <p:cNvSpPr>
            <a:spLocks noGrp="1"/>
          </p:cNvSpPr>
          <p:nvPr>
            <p:ph idx="1"/>
          </p:nvPr>
        </p:nvSpPr>
        <p:spPr/>
        <p:txBody>
          <a:bodyPr>
            <a:normAutofit/>
          </a:bodyPr>
          <a:lstStyle/>
          <a:p>
            <a:r>
              <a:rPr lang="en-US" dirty="0"/>
              <a:t>EDA does not focus on the model that will be used but rather it focuses on discovering as much as possible from the data, gain an understanding of what is behind the data &amp; it allows us to interpret the data and all its elements - then allowing the data to determine the model that would be best suited</a:t>
            </a:r>
          </a:p>
          <a:p>
            <a:endParaRPr lang="en-US" dirty="0"/>
          </a:p>
          <a:p>
            <a:r>
              <a:rPr lang="en-US" dirty="0"/>
              <a:t>Classical Method:</a:t>
            </a:r>
          </a:p>
          <a:p>
            <a:endParaRPr lang="en-US" dirty="0"/>
          </a:p>
          <a:p>
            <a:r>
              <a:rPr lang="en-US" dirty="0"/>
              <a:t>EDA:</a:t>
            </a:r>
          </a:p>
        </p:txBody>
      </p:sp>
      <p:sp>
        <p:nvSpPr>
          <p:cNvPr id="6" name="Slide Number Placeholder 5">
            <a:extLst>
              <a:ext uri="{FF2B5EF4-FFF2-40B4-BE49-F238E27FC236}">
                <a16:creationId xmlns:a16="http://schemas.microsoft.com/office/drawing/2014/main" id="{F7CB0123-4E41-976F-C01B-8C05B2F5EF6E}"/>
              </a:ext>
            </a:extLst>
          </p:cNvPr>
          <p:cNvSpPr>
            <a:spLocks noGrp="1"/>
          </p:cNvSpPr>
          <p:nvPr>
            <p:ph type="sldNum" sz="quarter" idx="12"/>
          </p:nvPr>
        </p:nvSpPr>
        <p:spPr/>
        <p:txBody>
          <a:bodyPr/>
          <a:lstStyle/>
          <a:p>
            <a:fld id="{312CC964-A50B-4C29-B4E4-2C30BB34CCF3}" type="slidenum">
              <a:rPr lang="en-US" smtClean="0"/>
              <a:t>7</a:t>
            </a:fld>
            <a:endParaRPr lang="en-US" dirty="0"/>
          </a:p>
        </p:txBody>
      </p:sp>
      <p:pic>
        <p:nvPicPr>
          <p:cNvPr id="8" name="Graphic 7" descr="Treasure Map outline">
            <a:extLst>
              <a:ext uri="{FF2B5EF4-FFF2-40B4-BE49-F238E27FC236}">
                <a16:creationId xmlns:a16="http://schemas.microsoft.com/office/drawing/2014/main" id="{3A92CEEA-AAF9-2FF3-E2D1-7A2AC6240CB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923520" y="2169027"/>
            <a:ext cx="914400" cy="914400"/>
          </a:xfrm>
          <a:prstGeom prst="rect">
            <a:avLst/>
          </a:prstGeom>
        </p:spPr>
      </p:pic>
      <p:graphicFrame>
        <p:nvGraphicFramePr>
          <p:cNvPr id="9" name="Diagram 8">
            <a:extLst>
              <a:ext uri="{FF2B5EF4-FFF2-40B4-BE49-F238E27FC236}">
                <a16:creationId xmlns:a16="http://schemas.microsoft.com/office/drawing/2014/main" id="{B173B8EB-4B85-731A-30E0-459C4568C273}"/>
              </a:ext>
            </a:extLst>
          </p:cNvPr>
          <p:cNvGraphicFramePr/>
          <p:nvPr>
            <p:extLst>
              <p:ext uri="{D42A27DB-BD31-4B8C-83A1-F6EECF244321}">
                <p14:modId xmlns:p14="http://schemas.microsoft.com/office/powerpoint/2010/main" val="2711039927"/>
              </p:ext>
            </p:extLst>
          </p:nvPr>
        </p:nvGraphicFramePr>
        <p:xfrm>
          <a:off x="1209879" y="4556167"/>
          <a:ext cx="8128000" cy="5993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1" name="Diagram 10">
            <a:extLst>
              <a:ext uri="{FF2B5EF4-FFF2-40B4-BE49-F238E27FC236}">
                <a16:creationId xmlns:a16="http://schemas.microsoft.com/office/drawing/2014/main" id="{56DD22E3-BC44-9395-D34C-4E31A63A1128}"/>
              </a:ext>
            </a:extLst>
          </p:cNvPr>
          <p:cNvGraphicFramePr/>
          <p:nvPr>
            <p:extLst>
              <p:ext uri="{D42A27DB-BD31-4B8C-83A1-F6EECF244321}">
                <p14:modId xmlns:p14="http://schemas.microsoft.com/office/powerpoint/2010/main" val="1617439176"/>
              </p:ext>
            </p:extLst>
          </p:nvPr>
        </p:nvGraphicFramePr>
        <p:xfrm>
          <a:off x="1209879" y="5528965"/>
          <a:ext cx="8128000" cy="59934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413059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E3F07-2B5B-8A17-BCDF-6B8BB9A89110}"/>
              </a:ext>
            </a:extLst>
          </p:cNvPr>
          <p:cNvSpPr>
            <a:spLocks noGrp="1"/>
          </p:cNvSpPr>
          <p:nvPr>
            <p:ph type="title"/>
          </p:nvPr>
        </p:nvSpPr>
        <p:spPr/>
        <p:txBody>
          <a:bodyPr/>
          <a:lstStyle/>
          <a:p>
            <a:r>
              <a:rPr lang="en-US" dirty="0"/>
              <a:t>Importance of eda </a:t>
            </a:r>
          </a:p>
        </p:txBody>
      </p:sp>
      <p:sp>
        <p:nvSpPr>
          <p:cNvPr id="3" name="Content Placeholder 2">
            <a:extLst>
              <a:ext uri="{FF2B5EF4-FFF2-40B4-BE49-F238E27FC236}">
                <a16:creationId xmlns:a16="http://schemas.microsoft.com/office/drawing/2014/main" id="{38918791-FC5D-B234-281F-195F1E774A4A}"/>
              </a:ext>
            </a:extLst>
          </p:cNvPr>
          <p:cNvSpPr>
            <a:spLocks noGrp="1"/>
          </p:cNvSpPr>
          <p:nvPr>
            <p:ph idx="1"/>
          </p:nvPr>
        </p:nvSpPr>
        <p:spPr/>
        <p:txBody>
          <a:bodyPr/>
          <a:lstStyle/>
          <a:p>
            <a:pPr marL="342900" indent="-342900">
              <a:buFont typeface="Wingdings" panose="05000000000000000000" pitchFamily="2" charset="2"/>
              <a:buChar char="v"/>
            </a:pPr>
            <a:r>
              <a:rPr lang="en-US" dirty="0"/>
              <a:t>Identify most important </a:t>
            </a:r>
            <a:r>
              <a:rPr lang="en-US" b="1" dirty="0"/>
              <a:t>variables/features </a:t>
            </a:r>
            <a:r>
              <a:rPr lang="en-US" dirty="0"/>
              <a:t>in your dataset</a:t>
            </a:r>
          </a:p>
          <a:p>
            <a:pPr marL="342900" indent="-342900">
              <a:buFont typeface="Wingdings" panose="05000000000000000000" pitchFamily="2" charset="2"/>
              <a:buChar char="v"/>
            </a:pPr>
            <a:r>
              <a:rPr lang="en-US" dirty="0"/>
              <a:t>Testing </a:t>
            </a:r>
            <a:r>
              <a:rPr lang="en-US" b="1" dirty="0"/>
              <a:t>hypothesis</a:t>
            </a:r>
            <a:r>
              <a:rPr lang="en-US" dirty="0"/>
              <a:t> related to the dataset </a:t>
            </a:r>
          </a:p>
          <a:p>
            <a:pPr marL="342900" indent="-342900">
              <a:buFont typeface="Wingdings" panose="05000000000000000000" pitchFamily="2" charset="2"/>
              <a:buChar char="v"/>
            </a:pPr>
            <a:r>
              <a:rPr lang="en-US" b="1" dirty="0"/>
              <a:t>Data cleaning </a:t>
            </a:r>
            <a:r>
              <a:rPr lang="en-US" dirty="0"/>
              <a:t>&amp; checking the </a:t>
            </a:r>
            <a:r>
              <a:rPr lang="en-US" b="1" dirty="0"/>
              <a:t>data quality</a:t>
            </a:r>
          </a:p>
          <a:p>
            <a:pPr marL="342900" indent="-342900">
              <a:buFont typeface="Wingdings" panose="05000000000000000000" pitchFamily="2" charset="2"/>
              <a:buChar char="v"/>
            </a:pPr>
            <a:r>
              <a:rPr lang="en-US" dirty="0"/>
              <a:t>As an end result providing data/driven business </a:t>
            </a:r>
            <a:r>
              <a:rPr lang="en-US" b="1" dirty="0"/>
              <a:t>insights</a:t>
            </a:r>
            <a:r>
              <a:rPr lang="en-US" dirty="0"/>
              <a:t> to stakeholders</a:t>
            </a:r>
          </a:p>
          <a:p>
            <a:pPr marL="342900" indent="-342900">
              <a:buFont typeface="Wingdings" panose="05000000000000000000" pitchFamily="2" charset="2"/>
              <a:buChar char="v"/>
            </a:pPr>
            <a:r>
              <a:rPr lang="en-US" b="1" dirty="0"/>
              <a:t>Analyze &amp; summarize </a:t>
            </a:r>
            <a:r>
              <a:rPr lang="en-US" dirty="0"/>
              <a:t>data sets</a:t>
            </a:r>
          </a:p>
          <a:p>
            <a:pPr marL="342900" indent="-342900">
              <a:buFont typeface="Wingdings" panose="05000000000000000000" pitchFamily="2" charset="2"/>
              <a:buChar char="v"/>
            </a:pPr>
            <a:r>
              <a:rPr lang="en-US" b="1" dirty="0"/>
              <a:t>Feature engineering</a:t>
            </a:r>
          </a:p>
          <a:p>
            <a:pPr marL="342900" indent="-342900">
              <a:buFont typeface="Wingdings" panose="05000000000000000000" pitchFamily="2" charset="2"/>
              <a:buChar char="v"/>
            </a:pPr>
            <a:r>
              <a:rPr lang="en-US" dirty="0"/>
              <a:t>Detecting</a:t>
            </a:r>
            <a:r>
              <a:rPr lang="en-US" b="1" dirty="0"/>
              <a:t> outliers </a:t>
            </a:r>
            <a:r>
              <a:rPr lang="en-US" dirty="0"/>
              <a:t>&amp; dealing with them</a:t>
            </a:r>
          </a:p>
          <a:p>
            <a:pPr marL="342900" indent="-342900">
              <a:buFont typeface="Wingdings" panose="05000000000000000000" pitchFamily="2" charset="2"/>
              <a:buChar char="v"/>
            </a:pPr>
            <a:r>
              <a:rPr lang="en-US" dirty="0"/>
              <a:t>Handling</a:t>
            </a:r>
            <a:r>
              <a:rPr lang="en-US" b="1" dirty="0"/>
              <a:t> underfitting &amp; overfitting</a:t>
            </a:r>
          </a:p>
          <a:p>
            <a:pPr marL="342900" indent="-342900">
              <a:buFont typeface="Wingdings" panose="05000000000000000000" pitchFamily="2" charset="2"/>
              <a:buChar char="v"/>
            </a:pPr>
            <a:endParaRPr lang="en-US" dirty="0"/>
          </a:p>
          <a:p>
            <a:pPr marL="342900" indent="-342900">
              <a:buFont typeface="Wingdings" panose="05000000000000000000" pitchFamily="2" charset="2"/>
              <a:buChar char="v"/>
            </a:pPr>
            <a:endParaRPr lang="en-US" dirty="0"/>
          </a:p>
          <a:p>
            <a:pPr marL="342900" indent="-342900">
              <a:buFont typeface="Wingdings" panose="05000000000000000000" pitchFamily="2" charset="2"/>
              <a:buChar char="v"/>
            </a:pPr>
            <a:endParaRPr lang="en-US" dirty="0"/>
          </a:p>
        </p:txBody>
      </p:sp>
      <p:sp>
        <p:nvSpPr>
          <p:cNvPr id="6" name="Slide Number Placeholder 5">
            <a:extLst>
              <a:ext uri="{FF2B5EF4-FFF2-40B4-BE49-F238E27FC236}">
                <a16:creationId xmlns:a16="http://schemas.microsoft.com/office/drawing/2014/main" id="{20A0D3B0-4D88-74BF-BB7C-63E69E59FF0C}"/>
              </a:ext>
            </a:extLst>
          </p:cNvPr>
          <p:cNvSpPr>
            <a:spLocks noGrp="1"/>
          </p:cNvSpPr>
          <p:nvPr>
            <p:ph type="sldNum" sz="quarter" idx="12"/>
          </p:nvPr>
        </p:nvSpPr>
        <p:spPr/>
        <p:txBody>
          <a:bodyPr/>
          <a:lstStyle/>
          <a:p>
            <a:fld id="{312CC964-A50B-4C29-B4E4-2C30BB34CCF3}" type="slidenum">
              <a:rPr lang="en-US" smtClean="0"/>
              <a:t>8</a:t>
            </a:fld>
            <a:endParaRPr lang="en-US" dirty="0"/>
          </a:p>
        </p:txBody>
      </p:sp>
    </p:spTree>
    <p:extLst>
      <p:ext uri="{BB962C8B-B14F-4D97-AF65-F5344CB8AC3E}">
        <p14:creationId xmlns:p14="http://schemas.microsoft.com/office/powerpoint/2010/main" val="360234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E3F07-2B5B-8A17-BCDF-6B8BB9A89110}"/>
              </a:ext>
            </a:extLst>
          </p:cNvPr>
          <p:cNvSpPr>
            <a:spLocks noGrp="1"/>
          </p:cNvSpPr>
          <p:nvPr>
            <p:ph type="title"/>
          </p:nvPr>
        </p:nvSpPr>
        <p:spPr/>
        <p:txBody>
          <a:bodyPr/>
          <a:lstStyle/>
          <a:p>
            <a:r>
              <a:rPr lang="en-US" dirty="0"/>
              <a:t>Three types of eda</a:t>
            </a:r>
          </a:p>
        </p:txBody>
      </p:sp>
      <p:sp>
        <p:nvSpPr>
          <p:cNvPr id="3" name="Content Placeholder 2">
            <a:extLst>
              <a:ext uri="{FF2B5EF4-FFF2-40B4-BE49-F238E27FC236}">
                <a16:creationId xmlns:a16="http://schemas.microsoft.com/office/drawing/2014/main" id="{38918791-FC5D-B234-281F-195F1E774A4A}"/>
              </a:ext>
            </a:extLst>
          </p:cNvPr>
          <p:cNvSpPr>
            <a:spLocks noGrp="1"/>
          </p:cNvSpPr>
          <p:nvPr>
            <p:ph idx="1"/>
          </p:nvPr>
        </p:nvSpPr>
        <p:spPr/>
        <p:txBody>
          <a:bodyPr/>
          <a:lstStyle/>
          <a:p>
            <a:pPr marL="342900" indent="-342900">
              <a:buFont typeface="Wingdings" panose="05000000000000000000" pitchFamily="2" charset="2"/>
              <a:buChar char="v"/>
            </a:pPr>
            <a:r>
              <a:rPr lang="en-US" dirty="0"/>
              <a:t>Univariate Analysis – Analyzing a single variable</a:t>
            </a:r>
          </a:p>
          <a:p>
            <a:pPr marL="342900" indent="-342900">
              <a:buFont typeface="Wingdings" panose="05000000000000000000" pitchFamily="2" charset="2"/>
              <a:buChar char="v"/>
            </a:pPr>
            <a:r>
              <a:rPr lang="en-US" dirty="0"/>
              <a:t>Bivariate Analysis – Analyzing two variables</a:t>
            </a:r>
          </a:p>
          <a:p>
            <a:pPr marL="342900" indent="-342900">
              <a:buFont typeface="Wingdings" panose="05000000000000000000" pitchFamily="2" charset="2"/>
              <a:buChar char="v"/>
            </a:pPr>
            <a:r>
              <a:rPr lang="en-US" dirty="0"/>
              <a:t>Multivariate Analysis – Analyzing more than 2 variables</a:t>
            </a:r>
          </a:p>
          <a:p>
            <a:pPr marL="342900" indent="-342900">
              <a:buFont typeface="Wingdings" panose="05000000000000000000" pitchFamily="2" charset="2"/>
              <a:buChar char="v"/>
            </a:pPr>
            <a:endParaRPr lang="en-US" dirty="0"/>
          </a:p>
          <a:p>
            <a:pPr marL="342900" indent="-342900">
              <a:buFont typeface="Wingdings" panose="05000000000000000000" pitchFamily="2" charset="2"/>
              <a:buChar char="v"/>
            </a:pPr>
            <a:endParaRPr lang="en-US" dirty="0"/>
          </a:p>
          <a:p>
            <a:pPr marL="342900" indent="-342900">
              <a:buFont typeface="Wingdings" panose="05000000000000000000" pitchFamily="2" charset="2"/>
              <a:buChar char="v"/>
            </a:pPr>
            <a:endParaRPr lang="en-US" dirty="0"/>
          </a:p>
        </p:txBody>
      </p:sp>
      <p:sp>
        <p:nvSpPr>
          <p:cNvPr id="6" name="Slide Number Placeholder 5">
            <a:extLst>
              <a:ext uri="{FF2B5EF4-FFF2-40B4-BE49-F238E27FC236}">
                <a16:creationId xmlns:a16="http://schemas.microsoft.com/office/drawing/2014/main" id="{20A0D3B0-4D88-74BF-BB7C-63E69E59FF0C}"/>
              </a:ext>
            </a:extLst>
          </p:cNvPr>
          <p:cNvSpPr>
            <a:spLocks noGrp="1"/>
          </p:cNvSpPr>
          <p:nvPr>
            <p:ph type="sldNum" sz="quarter" idx="12"/>
          </p:nvPr>
        </p:nvSpPr>
        <p:spPr/>
        <p:txBody>
          <a:bodyPr/>
          <a:lstStyle/>
          <a:p>
            <a:fld id="{312CC964-A50B-4C29-B4E4-2C30BB34CCF3}" type="slidenum">
              <a:rPr lang="en-US" smtClean="0"/>
              <a:t>9</a:t>
            </a:fld>
            <a:endParaRPr lang="en-US" dirty="0"/>
          </a:p>
        </p:txBody>
      </p:sp>
    </p:spTree>
    <p:extLst>
      <p:ext uri="{BB962C8B-B14F-4D97-AF65-F5344CB8AC3E}">
        <p14:creationId xmlns:p14="http://schemas.microsoft.com/office/powerpoint/2010/main" val="2230677609"/>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A1E8BDE-7A03-4563-82F6-53B214F895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5CABE4-909F-4611-A0E1-6E45080B3C9E}">
  <ds:schemaRefs>
    <ds:schemaRef ds:uri="http://schemas.microsoft.com/sharepoint/v3"/>
    <ds:schemaRef ds:uri="230e9df3-be65-4c73-a93b-d1236ebd677e"/>
    <ds:schemaRef ds:uri="http://purl.org/dc/terms/"/>
    <ds:schemaRef ds:uri="http://schemas.microsoft.com/office/2006/documentManagement/types"/>
    <ds:schemaRef ds:uri="16c05727-aa75-4e4a-9b5f-8a80a1165891"/>
    <ds:schemaRef ds:uri="http://purl.org/dc/dcmitype/"/>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71af3243-3dd4-4a8d-8c0d-dd76da1f02a5"/>
    <ds:schemaRef ds:uri="http://www.w3.org/XML/1998/namespace"/>
  </ds:schemaRefs>
</ds:datastoreItem>
</file>

<file path=customXml/itemProps3.xml><?xml version="1.0" encoding="utf-8"?>
<ds:datastoreItem xmlns:ds="http://schemas.openxmlformats.org/officeDocument/2006/customXml" ds:itemID="{207C1F5B-A1D0-429A-8E7C-3E271353D1E0}">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Angle lines design</Template>
  <TotalTime>124275</TotalTime>
  <Words>1217</Words>
  <Application>Microsoft Office PowerPoint</Application>
  <PresentationFormat>Widescreen</PresentationFormat>
  <Paragraphs>278</Paragraphs>
  <Slides>33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Univers Condensed Light</vt:lpstr>
      <vt:lpstr>Walbaum Display Light</vt:lpstr>
      <vt:lpstr>Wingdings</vt:lpstr>
      <vt:lpstr>AngleLinesVTI</vt:lpstr>
      <vt:lpstr>Exploratory data analysis </vt:lpstr>
      <vt:lpstr>Agenda </vt:lpstr>
      <vt:lpstr>Topic one</vt:lpstr>
      <vt:lpstr>content</vt:lpstr>
      <vt:lpstr>Introduction to data analysis</vt:lpstr>
      <vt:lpstr>Introduction to eda</vt:lpstr>
      <vt:lpstr>Background of eda</vt:lpstr>
      <vt:lpstr>Importance of eda </vt:lpstr>
      <vt:lpstr>Three types of eda</vt:lpstr>
      <vt:lpstr>Three types of eda</vt:lpstr>
      <vt:lpstr>Data science process</vt:lpstr>
      <vt:lpstr>Deep dive into DSP</vt:lpstr>
      <vt:lpstr>PowerPoint Presentation</vt:lpstr>
      <vt:lpstr>Categories of data</vt:lpstr>
      <vt:lpstr>Data types</vt:lpstr>
      <vt:lpstr>Important aspects to carry out of eda</vt:lpstr>
      <vt:lpstr>Data visualization</vt:lpstr>
      <vt:lpstr>Sum-up eda</vt:lpstr>
      <vt:lpstr>Topic two</vt:lpstr>
      <vt:lpstr>sustainability</vt:lpstr>
      <vt:lpstr>Merge eda &amp; sustainability</vt:lpstr>
      <vt:lpstr>Topic three</vt:lpstr>
      <vt:lpstr>General steps to take in eda</vt:lpstr>
      <vt:lpstr>python</vt:lpstr>
      <vt:lpstr>Commands in Python</vt:lpstr>
      <vt:lpstr>Commands in Python</vt:lpstr>
      <vt:lpstr>python</vt:lpstr>
      <vt:lpstr>Topic four</vt:lpstr>
      <vt:lpstr>Basic Principles of decision making</vt:lpstr>
      <vt:lpstr>TIMELINE</vt:lpstr>
      <vt:lpstr>The way  to get started is to quit  talking and begin doing.</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data analysis</dc:title>
  <dc:creator>Michelle Merrie Greaves</dc:creator>
  <cp:lastModifiedBy>Michelle Merrie Greaves</cp:lastModifiedBy>
  <cp:revision>29</cp:revision>
  <dcterms:created xsi:type="dcterms:W3CDTF">2022-10-08T08:58:28Z</dcterms:created>
  <dcterms:modified xsi:type="dcterms:W3CDTF">2024-10-24T05:39:53Z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